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8"/>
  </p:notesMasterIdLst>
  <p:sldIdLst>
    <p:sldId id="278" r:id="rId2"/>
    <p:sldId id="279" r:id="rId3"/>
    <p:sldId id="257" r:id="rId4"/>
    <p:sldId id="264" r:id="rId5"/>
    <p:sldId id="258" r:id="rId6"/>
    <p:sldId id="256"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3" r:id="rId20"/>
    <p:sldId id="274" r:id="rId21"/>
    <p:sldId id="275" r:id="rId22"/>
    <p:sldId id="276" r:id="rId23"/>
    <p:sldId id="281" r:id="rId24"/>
    <p:sldId id="282" r:id="rId25"/>
    <p:sldId id="277" r:id="rId26"/>
    <p:sldId id="280" r:id="rId27"/>
  </p:sldIdLst>
  <p:sldSz cx="9144000" cy="5143500" type="screen16x9"/>
  <p:notesSz cx="6858000" cy="9144000"/>
  <p:defaultText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tna Dengr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CDDFC-197F-4B32-BF60-A64C16884B1D}" v="33" dt="2021-10-03T19:01:18.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3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r maroof khan" userId="50d5b85142405cb0" providerId="LiveId" clId="{38FCDDFC-197F-4B32-BF60-A64C16884B1D}"/>
    <pc:docChg chg="undo redo custSel addSld delSld modSld sldOrd modMainMaster">
      <pc:chgData name="amir maroof khan" userId="50d5b85142405cb0" providerId="LiveId" clId="{38FCDDFC-197F-4B32-BF60-A64C16884B1D}" dt="2021-10-03T19:01:35.943" v="508" actId="313"/>
      <pc:docMkLst>
        <pc:docMk/>
      </pc:docMkLst>
      <pc:sldChg chg="modSp add mod">
        <pc:chgData name="amir maroof khan" userId="50d5b85142405cb0" providerId="LiveId" clId="{38FCDDFC-197F-4B32-BF60-A64C16884B1D}" dt="2021-10-01T19:31:35.736" v="32" actId="113"/>
        <pc:sldMkLst>
          <pc:docMk/>
          <pc:sldMk cId="2101585255" sldId="256"/>
        </pc:sldMkLst>
        <pc:spChg chg="mod">
          <ac:chgData name="amir maroof khan" userId="50d5b85142405cb0" providerId="LiveId" clId="{38FCDDFC-197F-4B32-BF60-A64C16884B1D}" dt="2021-10-01T19:31:35.736" v="32" actId="113"/>
          <ac:spMkLst>
            <pc:docMk/>
            <pc:sldMk cId="2101585255" sldId="256"/>
            <ac:spMk id="7" creationId="{65B21846-69E5-4434-A6F9-6A62CDCB7E32}"/>
          </ac:spMkLst>
        </pc:spChg>
      </pc:sldChg>
      <pc:sldChg chg="modSp mod">
        <pc:chgData name="amir maroof khan" userId="50d5b85142405cb0" providerId="LiveId" clId="{38FCDDFC-197F-4B32-BF60-A64C16884B1D}" dt="2021-10-01T19:24:26.731" v="14"/>
        <pc:sldMkLst>
          <pc:docMk/>
          <pc:sldMk cId="1197871780" sldId="257"/>
        </pc:sldMkLst>
        <pc:spChg chg="mod">
          <ac:chgData name="amir maroof khan" userId="50d5b85142405cb0" providerId="LiveId" clId="{38FCDDFC-197F-4B32-BF60-A64C16884B1D}" dt="2021-10-01T19:24:26.731" v="14"/>
          <ac:spMkLst>
            <pc:docMk/>
            <pc:sldMk cId="1197871780" sldId="257"/>
            <ac:spMk id="3" creationId="{CB66AFE4-BDEA-42E4-87AA-58638BC9542E}"/>
          </ac:spMkLst>
        </pc:spChg>
        <pc:spChg chg="mod">
          <ac:chgData name="amir maroof khan" userId="50d5b85142405cb0" providerId="LiveId" clId="{38FCDDFC-197F-4B32-BF60-A64C16884B1D}" dt="2021-10-01T19:24:26.731" v="14"/>
          <ac:spMkLst>
            <pc:docMk/>
            <pc:sldMk cId="1197871780" sldId="257"/>
            <ac:spMk id="6" creationId="{B731C530-B94A-468C-BB45-B10CC2BA47D9}"/>
          </ac:spMkLst>
        </pc:spChg>
        <pc:picChg chg="mod">
          <ac:chgData name="amir maroof khan" userId="50d5b85142405cb0" providerId="LiveId" clId="{38FCDDFC-197F-4B32-BF60-A64C16884B1D}" dt="2021-10-01T19:24:26.731" v="14"/>
          <ac:picMkLst>
            <pc:docMk/>
            <pc:sldMk cId="1197871780" sldId="257"/>
            <ac:picMk id="2" creationId="{263EB9BD-5506-42B5-BB30-8BBDCF20138C}"/>
          </ac:picMkLst>
        </pc:picChg>
      </pc:sldChg>
      <pc:sldChg chg="modSp add mod">
        <pc:chgData name="amir maroof khan" userId="50d5b85142405cb0" providerId="LiveId" clId="{38FCDDFC-197F-4B32-BF60-A64C16884B1D}" dt="2021-10-01T19:30:51.788" v="31" actId="1076"/>
        <pc:sldMkLst>
          <pc:docMk/>
          <pc:sldMk cId="0" sldId="258"/>
        </pc:sldMkLst>
        <pc:spChg chg="mod">
          <ac:chgData name="amir maroof khan" userId="50d5b85142405cb0" providerId="LiveId" clId="{38FCDDFC-197F-4B32-BF60-A64C16884B1D}" dt="2021-10-01T19:30:51.788" v="31" actId="1076"/>
          <ac:spMkLst>
            <pc:docMk/>
            <pc:sldMk cId="0" sldId="258"/>
            <ac:spMk id="69" creationId="{00000000-0000-0000-0000-000000000000}"/>
          </ac:spMkLst>
        </pc:spChg>
      </pc:sldChg>
      <pc:sldChg chg="addSp delSp modSp add mod modTransition setBg addAnim delAnim">
        <pc:chgData name="amir maroof khan" userId="50d5b85142405cb0" providerId="LiveId" clId="{38FCDDFC-197F-4B32-BF60-A64C16884B1D}" dt="2021-10-03T18:45:25.074" v="340" actId="26606"/>
        <pc:sldMkLst>
          <pc:docMk/>
          <pc:sldMk cId="0" sldId="259"/>
        </pc:sldMkLst>
        <pc:spChg chg="mod ord">
          <ac:chgData name="amir maroof khan" userId="50d5b85142405cb0" providerId="LiveId" clId="{38FCDDFC-197F-4B32-BF60-A64C16884B1D}" dt="2021-10-03T18:45:25.074" v="340" actId="26606"/>
          <ac:spMkLst>
            <pc:docMk/>
            <pc:sldMk cId="0" sldId="259"/>
            <ac:spMk id="121" creationId="{00000000-0000-0000-0000-000000000000}"/>
          </ac:spMkLst>
        </pc:spChg>
        <pc:spChg chg="add del mod replId">
          <ac:chgData name="amir maroof khan" userId="50d5b85142405cb0" providerId="LiveId" clId="{38FCDDFC-197F-4B32-BF60-A64C16884B1D}" dt="2021-10-03T18:45:25.074" v="340" actId="26606"/>
          <ac:spMkLst>
            <pc:docMk/>
            <pc:sldMk cId="0" sldId="259"/>
            <ac:spMk id="123" creationId="{00000000-0000-0000-0000-000000000000}"/>
          </ac:spMkLst>
        </pc:spChg>
        <pc:spChg chg="add del">
          <ac:chgData name="amir maroof khan" userId="50d5b85142405cb0" providerId="LiveId" clId="{38FCDDFC-197F-4B32-BF60-A64C16884B1D}" dt="2021-10-03T18:44:18.452" v="320" actId="26606"/>
          <ac:spMkLst>
            <pc:docMk/>
            <pc:sldMk cId="0" sldId="259"/>
            <ac:spMk id="128" creationId="{362D44EE-C852-4460-B8B5-C4F2BC20510C}"/>
          </ac:spMkLst>
        </pc:spChg>
        <pc:spChg chg="add del">
          <ac:chgData name="amir maroof khan" userId="50d5b85142405cb0" providerId="LiveId" clId="{38FCDDFC-197F-4B32-BF60-A64C16884B1D}" dt="2021-10-03T18:44:18.452" v="320" actId="26606"/>
          <ac:spMkLst>
            <pc:docMk/>
            <pc:sldMk cId="0" sldId="259"/>
            <ac:spMk id="130" creationId="{658970D8-8D1D-4B5C-894B-E871CC86543D}"/>
          </ac:spMkLst>
        </pc:spChg>
        <pc:spChg chg="add del">
          <ac:chgData name="amir maroof khan" userId="50d5b85142405cb0" providerId="LiveId" clId="{38FCDDFC-197F-4B32-BF60-A64C16884B1D}" dt="2021-10-03T18:44:18.452" v="320" actId="26606"/>
          <ac:spMkLst>
            <pc:docMk/>
            <pc:sldMk cId="0" sldId="259"/>
            <ac:spMk id="132" creationId="{F227E5B6-9132-43CA-B503-37A18562ADF2}"/>
          </ac:spMkLst>
        </pc:spChg>
        <pc:spChg chg="add del">
          <ac:chgData name="amir maroof khan" userId="50d5b85142405cb0" providerId="LiveId" clId="{38FCDDFC-197F-4B32-BF60-A64C16884B1D}" dt="2021-10-03T18:44:18.452" v="320" actId="26606"/>
          <ac:spMkLst>
            <pc:docMk/>
            <pc:sldMk cId="0" sldId="259"/>
            <ac:spMk id="134" creationId="{03C2051E-A88D-48E5-BACF-AAED17892722}"/>
          </ac:spMkLst>
        </pc:spChg>
        <pc:spChg chg="add del">
          <ac:chgData name="amir maroof khan" userId="50d5b85142405cb0" providerId="LiveId" clId="{38FCDDFC-197F-4B32-BF60-A64C16884B1D}" dt="2021-10-03T18:44:18.452" v="320" actId="26606"/>
          <ac:spMkLst>
            <pc:docMk/>
            <pc:sldMk cId="0" sldId="259"/>
            <ac:spMk id="136" creationId="{7821A508-2985-4905-874A-527429BAABFA}"/>
          </ac:spMkLst>
        </pc:spChg>
        <pc:spChg chg="add del">
          <ac:chgData name="amir maroof khan" userId="50d5b85142405cb0" providerId="LiveId" clId="{38FCDDFC-197F-4B32-BF60-A64C16884B1D}" dt="2021-10-03T18:44:18.452" v="320" actId="26606"/>
          <ac:spMkLst>
            <pc:docMk/>
            <pc:sldMk cId="0" sldId="259"/>
            <ac:spMk id="138" creationId="{D2929CB1-0E3C-4B2D-ADC5-0154FB33BA44}"/>
          </ac:spMkLst>
        </pc:spChg>
        <pc:spChg chg="add del">
          <ac:chgData name="amir maroof khan" userId="50d5b85142405cb0" providerId="LiveId" clId="{38FCDDFC-197F-4B32-BF60-A64C16884B1D}" dt="2021-10-03T18:44:18.452" v="320" actId="26606"/>
          <ac:spMkLst>
            <pc:docMk/>
            <pc:sldMk cId="0" sldId="259"/>
            <ac:spMk id="140" creationId="{5F2F0C84-BE8C-4DC2-A6D3-30349A801D5C}"/>
          </ac:spMkLst>
        </pc:spChg>
        <pc:spChg chg="add del">
          <ac:chgData name="amir maroof khan" userId="50d5b85142405cb0" providerId="LiveId" clId="{38FCDDFC-197F-4B32-BF60-A64C16884B1D}" dt="2021-10-03T18:45:25.074" v="340" actId="26606"/>
          <ac:spMkLst>
            <pc:docMk/>
            <pc:sldMk cId="0" sldId="259"/>
            <ac:spMk id="142" creationId="{9B7AD9F6-8CE7-4299-8FC6-328F4DCD3FF9}"/>
          </ac:spMkLst>
        </pc:spChg>
        <pc:spChg chg="add del">
          <ac:chgData name="amir maroof khan" userId="50d5b85142405cb0" providerId="LiveId" clId="{38FCDDFC-197F-4B32-BF60-A64C16884B1D}" dt="2021-10-03T18:45:25.074" v="340" actId="26606"/>
          <ac:spMkLst>
            <pc:docMk/>
            <pc:sldMk cId="0" sldId="259"/>
            <ac:spMk id="143" creationId="{F49775AF-8896-43EE-92C6-83497D6DC56F}"/>
          </ac:spMkLst>
        </pc:spChg>
        <pc:spChg chg="add del">
          <ac:chgData name="amir maroof khan" userId="50d5b85142405cb0" providerId="LiveId" clId="{38FCDDFC-197F-4B32-BF60-A64C16884B1D}" dt="2021-10-03T18:44:44.733" v="326" actId="26606"/>
          <ac:spMkLst>
            <pc:docMk/>
            <pc:sldMk cId="0" sldId="259"/>
            <ac:spMk id="148" creationId="{8A94871E-96FC-4ADE-815B-41A636E34F1A}"/>
          </ac:spMkLst>
        </pc:spChg>
        <pc:spChg chg="add del">
          <ac:chgData name="amir maroof khan" userId="50d5b85142405cb0" providerId="LiveId" clId="{38FCDDFC-197F-4B32-BF60-A64C16884B1D}" dt="2021-10-03T18:44:44.733" v="326" actId="26606"/>
          <ac:spMkLst>
            <pc:docMk/>
            <pc:sldMk cId="0" sldId="259"/>
            <ac:spMk id="150" creationId="{3FCFB1DE-0B7E-48CC-BA90-B2AB0889F9D6}"/>
          </ac:spMkLst>
        </pc:spChg>
        <pc:spChg chg="add del">
          <ac:chgData name="amir maroof khan" userId="50d5b85142405cb0" providerId="LiveId" clId="{38FCDDFC-197F-4B32-BF60-A64C16884B1D}" dt="2021-10-03T18:44:57.532" v="329" actId="26606"/>
          <ac:spMkLst>
            <pc:docMk/>
            <pc:sldMk cId="0" sldId="259"/>
            <ac:spMk id="152" creationId="{2CAD20A5-B9BF-4C29-B1C0-882CF36B433A}"/>
          </ac:spMkLst>
        </pc:spChg>
        <pc:spChg chg="add del">
          <ac:chgData name="amir maroof khan" userId="50d5b85142405cb0" providerId="LiveId" clId="{38FCDDFC-197F-4B32-BF60-A64C16884B1D}" dt="2021-10-03T18:44:57.532" v="329" actId="26606"/>
          <ac:spMkLst>
            <pc:docMk/>
            <pc:sldMk cId="0" sldId="259"/>
            <ac:spMk id="153" creationId="{7283847B-B7B4-4D47-875A-C45ADEF4C2C9}"/>
          </ac:spMkLst>
        </pc:spChg>
        <pc:spChg chg="add del">
          <ac:chgData name="amir maroof khan" userId="50d5b85142405cb0" providerId="LiveId" clId="{38FCDDFC-197F-4B32-BF60-A64C16884B1D}" dt="2021-10-03T18:45:03.595" v="332" actId="26606"/>
          <ac:spMkLst>
            <pc:docMk/>
            <pc:sldMk cId="0" sldId="259"/>
            <ac:spMk id="155" creationId="{73C994B4-9721-4148-9EEC-6793CECDE8DD}"/>
          </ac:spMkLst>
        </pc:spChg>
        <pc:spChg chg="add del">
          <ac:chgData name="amir maroof khan" userId="50d5b85142405cb0" providerId="LiveId" clId="{38FCDDFC-197F-4B32-BF60-A64C16884B1D}" dt="2021-10-03T18:45:03.595" v="332" actId="26606"/>
          <ac:spMkLst>
            <pc:docMk/>
            <pc:sldMk cId="0" sldId="259"/>
            <ac:spMk id="157" creationId="{F9D95E49-763A-4886-B038-82F734740554}"/>
          </ac:spMkLst>
        </pc:spChg>
        <pc:spChg chg="add del">
          <ac:chgData name="amir maroof khan" userId="50d5b85142405cb0" providerId="LiveId" clId="{38FCDDFC-197F-4B32-BF60-A64C16884B1D}" dt="2021-10-03T18:45:03.595" v="332" actId="26606"/>
          <ac:spMkLst>
            <pc:docMk/>
            <pc:sldMk cId="0" sldId="259"/>
            <ac:spMk id="159" creationId="{4525F6AD-9418-4374-8ECA-3780082B1BBE}"/>
          </ac:spMkLst>
        </pc:spChg>
        <pc:spChg chg="add del">
          <ac:chgData name="amir maroof khan" userId="50d5b85142405cb0" providerId="LiveId" clId="{38FCDDFC-197F-4B32-BF60-A64C16884B1D}" dt="2021-10-03T18:45:03.595" v="332" actId="26606"/>
          <ac:spMkLst>
            <pc:docMk/>
            <pc:sldMk cId="0" sldId="259"/>
            <ac:spMk id="160" creationId="{3B083774-A903-4B1B-BC6A-94C1F048E82B}"/>
          </ac:spMkLst>
        </pc:spChg>
        <pc:picChg chg="mod">
          <ac:chgData name="amir maroof khan" userId="50d5b85142405cb0" providerId="LiveId" clId="{38FCDDFC-197F-4B32-BF60-A64C16884B1D}" dt="2021-10-03T18:45:25.074" v="340" actId="26606"/>
          <ac:picMkLst>
            <pc:docMk/>
            <pc:sldMk cId="0" sldId="259"/>
            <ac:picMk id="122" creationId="{00000000-0000-0000-0000-000000000000}"/>
          </ac:picMkLst>
        </pc:picChg>
        <pc:cxnChg chg="add del">
          <ac:chgData name="amir maroof khan" userId="50d5b85142405cb0" providerId="LiveId" clId="{38FCDDFC-197F-4B32-BF60-A64C16884B1D}" dt="2021-10-03T18:45:03.595" v="332" actId="26606"/>
          <ac:cxnSpMkLst>
            <pc:docMk/>
            <pc:sldMk cId="0" sldId="259"/>
            <ac:cxnSpMk id="156" creationId="{F1E07EB8-B07C-4EF5-8DE2-6B03F3EC83E1}"/>
          </ac:cxnSpMkLst>
        </pc:cxnChg>
        <pc:cxnChg chg="add del">
          <ac:chgData name="amir maroof khan" userId="50d5b85142405cb0" providerId="LiveId" clId="{38FCDDFC-197F-4B32-BF60-A64C16884B1D}" dt="2021-10-03T18:45:03.595" v="332" actId="26606"/>
          <ac:cxnSpMkLst>
            <pc:docMk/>
            <pc:sldMk cId="0" sldId="259"/>
            <ac:cxnSpMk id="158" creationId="{C39679CC-0AEA-4729-827F-5738C10515DE}"/>
          </ac:cxnSpMkLst>
        </pc:cxnChg>
      </pc:sldChg>
      <pc:sldChg chg="addSp modSp add mod setBg">
        <pc:chgData name="amir maroof khan" userId="50d5b85142405cb0" providerId="LiveId" clId="{38FCDDFC-197F-4B32-BF60-A64C16884B1D}" dt="2021-10-03T18:45:41.261" v="342" actId="26606"/>
        <pc:sldMkLst>
          <pc:docMk/>
          <pc:sldMk cId="2318832052" sldId="260"/>
        </pc:sldMkLst>
        <pc:spChg chg="mod">
          <ac:chgData name="amir maroof khan" userId="50d5b85142405cb0" providerId="LiveId" clId="{38FCDDFC-197F-4B32-BF60-A64C16884B1D}" dt="2021-10-03T18:45:41.261" v="342" actId="26606"/>
          <ac:spMkLst>
            <pc:docMk/>
            <pc:sldMk cId="2318832052" sldId="260"/>
            <ac:spMk id="4" creationId="{00000000-0000-0000-0000-000000000000}"/>
          </ac:spMkLst>
        </pc:spChg>
        <pc:spChg chg="mod">
          <ac:chgData name="amir maroof khan" userId="50d5b85142405cb0" providerId="LiveId" clId="{38FCDDFC-197F-4B32-BF60-A64C16884B1D}" dt="2021-10-03T18:45:41.261" v="342" actId="26606"/>
          <ac:spMkLst>
            <pc:docMk/>
            <pc:sldMk cId="2318832052" sldId="260"/>
            <ac:spMk id="5" creationId="{00000000-0000-0000-0000-000000000000}"/>
          </ac:spMkLst>
        </pc:spChg>
        <pc:spChg chg="add">
          <ac:chgData name="amir maroof khan" userId="50d5b85142405cb0" providerId="LiveId" clId="{38FCDDFC-197F-4B32-BF60-A64C16884B1D}" dt="2021-10-03T18:45:41.261" v="342" actId="26606"/>
          <ac:spMkLst>
            <pc:docMk/>
            <pc:sldMk cId="2318832052" sldId="260"/>
            <ac:spMk id="11" creationId="{45D37F4E-DDB4-456B-97E0-9937730A039F}"/>
          </ac:spMkLst>
        </pc:spChg>
        <pc:spChg chg="add">
          <ac:chgData name="amir maroof khan" userId="50d5b85142405cb0" providerId="LiveId" clId="{38FCDDFC-197F-4B32-BF60-A64C16884B1D}" dt="2021-10-03T18:45:41.261" v="342" actId="26606"/>
          <ac:spMkLst>
            <pc:docMk/>
            <pc:sldMk cId="2318832052" sldId="260"/>
            <ac:spMk id="13" creationId="{B2DD41CD-8F47-4F56-AD12-4E2FF7696987}"/>
          </ac:spMkLst>
        </pc:spChg>
        <pc:picChg chg="mod">
          <ac:chgData name="amir maroof khan" userId="50d5b85142405cb0" providerId="LiveId" clId="{38FCDDFC-197F-4B32-BF60-A64C16884B1D}" dt="2021-10-03T18:45:41.261" v="342" actId="26606"/>
          <ac:picMkLst>
            <pc:docMk/>
            <pc:sldMk cId="2318832052" sldId="260"/>
            <ac:picMk id="6" creationId="{00000000-0000-0000-0000-000000000000}"/>
          </ac:picMkLst>
        </pc:picChg>
      </pc:sldChg>
      <pc:sldChg chg="addSp delSp modSp add mod setBg">
        <pc:chgData name="amir maroof khan" userId="50d5b85142405cb0" providerId="LiveId" clId="{38FCDDFC-197F-4B32-BF60-A64C16884B1D}" dt="2021-10-03T18:45:56.632" v="346" actId="1076"/>
        <pc:sldMkLst>
          <pc:docMk/>
          <pc:sldMk cId="0" sldId="261"/>
        </pc:sldMkLst>
        <pc:spChg chg="mod">
          <ac:chgData name="amir maroof khan" userId="50d5b85142405cb0" providerId="LiveId" clId="{38FCDDFC-197F-4B32-BF60-A64C16884B1D}" dt="2021-10-03T18:45:50.991" v="345" actId="26606"/>
          <ac:spMkLst>
            <pc:docMk/>
            <pc:sldMk cId="0" sldId="261"/>
            <ac:spMk id="54" creationId="{00000000-0000-0000-0000-000000000000}"/>
          </ac:spMkLst>
        </pc:spChg>
        <pc:spChg chg="mod ord">
          <ac:chgData name="amir maroof khan" userId="50d5b85142405cb0" providerId="LiveId" clId="{38FCDDFC-197F-4B32-BF60-A64C16884B1D}" dt="2021-10-03T18:45:56.632" v="346" actId="1076"/>
          <ac:spMkLst>
            <pc:docMk/>
            <pc:sldMk cId="0" sldId="261"/>
            <ac:spMk id="55" creationId="{00000000-0000-0000-0000-000000000000}"/>
          </ac:spMkLst>
        </pc:spChg>
        <pc:spChg chg="add del">
          <ac:chgData name="amir maroof khan" userId="50d5b85142405cb0" providerId="LiveId" clId="{38FCDDFC-197F-4B32-BF60-A64C16884B1D}" dt="2021-10-03T18:45:50.976" v="344" actId="26606"/>
          <ac:spMkLst>
            <pc:docMk/>
            <pc:sldMk cId="0" sldId="261"/>
            <ac:spMk id="61" creationId="{2CAD20A5-B9BF-4C29-B1C0-882CF36B433A}"/>
          </ac:spMkLst>
        </pc:spChg>
        <pc:spChg chg="add del">
          <ac:chgData name="amir maroof khan" userId="50d5b85142405cb0" providerId="LiveId" clId="{38FCDDFC-197F-4B32-BF60-A64C16884B1D}" dt="2021-10-03T18:45:50.976" v="344" actId="26606"/>
          <ac:spMkLst>
            <pc:docMk/>
            <pc:sldMk cId="0" sldId="261"/>
            <ac:spMk id="63" creationId="{7283847B-B7B4-4D47-875A-C45ADEF4C2C9}"/>
          </ac:spMkLst>
        </pc:spChg>
        <pc:spChg chg="add">
          <ac:chgData name="amir maroof khan" userId="50d5b85142405cb0" providerId="LiveId" clId="{38FCDDFC-197F-4B32-BF60-A64C16884B1D}" dt="2021-10-03T18:45:50.991" v="345" actId="26606"/>
          <ac:spMkLst>
            <pc:docMk/>
            <pc:sldMk cId="0" sldId="261"/>
            <ac:spMk id="65" creationId="{F13C74B1-5B17-4795-BED0-7140497B445A}"/>
          </ac:spMkLst>
        </pc:spChg>
        <pc:spChg chg="add">
          <ac:chgData name="amir maroof khan" userId="50d5b85142405cb0" providerId="LiveId" clId="{38FCDDFC-197F-4B32-BF60-A64C16884B1D}" dt="2021-10-03T18:45:50.991" v="345" actId="26606"/>
          <ac:spMkLst>
            <pc:docMk/>
            <pc:sldMk cId="0" sldId="261"/>
            <ac:spMk id="66" creationId="{D4974D33-8DC5-464E-8C6D-BE58F0669C17}"/>
          </ac:spMkLst>
        </pc:spChg>
        <pc:picChg chg="mod ord">
          <ac:chgData name="amir maroof khan" userId="50d5b85142405cb0" providerId="LiveId" clId="{38FCDDFC-197F-4B32-BF60-A64C16884B1D}" dt="2021-10-03T18:45:50.991" v="345" actId="26606"/>
          <ac:picMkLst>
            <pc:docMk/>
            <pc:sldMk cId="0" sldId="261"/>
            <ac:picMk id="56" creationId="{00000000-0000-0000-0000-000000000000}"/>
          </ac:picMkLst>
        </pc:picChg>
      </pc:sldChg>
      <pc:sldChg chg="addSp delSp modSp add mod setBg">
        <pc:chgData name="amir maroof khan" userId="50d5b85142405cb0" providerId="LiveId" clId="{38FCDDFC-197F-4B32-BF60-A64C16884B1D}" dt="2021-10-03T18:46:12.214" v="352" actId="14100"/>
        <pc:sldMkLst>
          <pc:docMk/>
          <pc:sldMk cId="0" sldId="262"/>
        </pc:sldMkLst>
        <pc:spChg chg="mod">
          <ac:chgData name="amir maroof khan" userId="50d5b85142405cb0" providerId="LiveId" clId="{38FCDDFC-197F-4B32-BF60-A64C16884B1D}" dt="2021-10-03T18:46:07.025" v="351" actId="26606"/>
          <ac:spMkLst>
            <pc:docMk/>
            <pc:sldMk cId="0" sldId="262"/>
            <ac:spMk id="54" creationId="{00000000-0000-0000-0000-000000000000}"/>
          </ac:spMkLst>
        </pc:spChg>
        <pc:spChg chg="mod ord">
          <ac:chgData name="amir maroof khan" userId="50d5b85142405cb0" providerId="LiveId" clId="{38FCDDFC-197F-4B32-BF60-A64C16884B1D}" dt="2021-10-03T18:46:12.214" v="352" actId="14100"/>
          <ac:spMkLst>
            <pc:docMk/>
            <pc:sldMk cId="0" sldId="262"/>
            <ac:spMk id="55" creationId="{00000000-0000-0000-0000-000000000000}"/>
          </ac:spMkLst>
        </pc:spChg>
        <pc:spChg chg="add del">
          <ac:chgData name="amir maroof khan" userId="50d5b85142405cb0" providerId="LiveId" clId="{38FCDDFC-197F-4B32-BF60-A64C16884B1D}" dt="2021-10-03T18:46:03.579" v="348" actId="26606"/>
          <ac:spMkLst>
            <pc:docMk/>
            <pc:sldMk cId="0" sldId="262"/>
            <ac:spMk id="61" creationId="{A2679492-7988-4050-9056-542444452411}"/>
          </ac:spMkLst>
        </pc:spChg>
        <pc:spChg chg="add del">
          <ac:chgData name="amir maroof khan" userId="50d5b85142405cb0" providerId="LiveId" clId="{38FCDDFC-197F-4B32-BF60-A64C16884B1D}" dt="2021-10-03T18:46:03.579" v="348" actId="26606"/>
          <ac:spMkLst>
            <pc:docMk/>
            <pc:sldMk cId="0" sldId="262"/>
            <ac:spMk id="63" creationId="{B091B163-7D61-4891-ABCF-5C13D9C418D0}"/>
          </ac:spMkLst>
        </pc:spChg>
        <pc:spChg chg="add del">
          <ac:chgData name="amir maroof khan" userId="50d5b85142405cb0" providerId="LiveId" clId="{38FCDDFC-197F-4B32-BF60-A64C16884B1D}" dt="2021-10-03T18:46:06.993" v="350" actId="26606"/>
          <ac:spMkLst>
            <pc:docMk/>
            <pc:sldMk cId="0" sldId="262"/>
            <ac:spMk id="67" creationId="{45D37F4E-DDB4-456B-97E0-9937730A039F}"/>
          </ac:spMkLst>
        </pc:spChg>
        <pc:spChg chg="add del">
          <ac:chgData name="amir maroof khan" userId="50d5b85142405cb0" providerId="LiveId" clId="{38FCDDFC-197F-4B32-BF60-A64C16884B1D}" dt="2021-10-03T18:46:06.993" v="350" actId="26606"/>
          <ac:spMkLst>
            <pc:docMk/>
            <pc:sldMk cId="0" sldId="262"/>
            <ac:spMk id="68" creationId="{B2DD41CD-8F47-4F56-AD12-4E2FF7696987}"/>
          </ac:spMkLst>
        </pc:spChg>
        <pc:spChg chg="add">
          <ac:chgData name="amir maroof khan" userId="50d5b85142405cb0" providerId="LiveId" clId="{38FCDDFC-197F-4B32-BF60-A64C16884B1D}" dt="2021-10-03T18:46:07.025" v="351" actId="26606"/>
          <ac:spMkLst>
            <pc:docMk/>
            <pc:sldMk cId="0" sldId="262"/>
            <ac:spMk id="70" creationId="{F13C74B1-5B17-4795-BED0-7140497B445A}"/>
          </ac:spMkLst>
        </pc:spChg>
        <pc:spChg chg="add">
          <ac:chgData name="amir maroof khan" userId="50d5b85142405cb0" providerId="LiveId" clId="{38FCDDFC-197F-4B32-BF60-A64C16884B1D}" dt="2021-10-03T18:46:07.025" v="351" actId="26606"/>
          <ac:spMkLst>
            <pc:docMk/>
            <pc:sldMk cId="0" sldId="262"/>
            <ac:spMk id="71" creationId="{D4974D33-8DC5-464E-8C6D-BE58F0669C17}"/>
          </ac:spMkLst>
        </pc:spChg>
        <pc:picChg chg="mod">
          <ac:chgData name="amir maroof khan" userId="50d5b85142405cb0" providerId="LiveId" clId="{38FCDDFC-197F-4B32-BF60-A64C16884B1D}" dt="2021-10-03T18:46:07.025" v="351" actId="26606"/>
          <ac:picMkLst>
            <pc:docMk/>
            <pc:sldMk cId="0" sldId="262"/>
            <ac:picMk id="56" creationId="{00000000-0000-0000-0000-000000000000}"/>
          </ac:picMkLst>
        </pc:picChg>
        <pc:cxnChg chg="add del">
          <ac:chgData name="amir maroof khan" userId="50d5b85142405cb0" providerId="LiveId" clId="{38FCDDFC-197F-4B32-BF60-A64C16884B1D}" dt="2021-10-03T18:46:03.579" v="348" actId="26606"/>
          <ac:cxnSpMkLst>
            <pc:docMk/>
            <pc:sldMk cId="0" sldId="262"/>
            <ac:cxnSpMk id="65" creationId="{C49DA8F6-BCC1-4447-B54C-57856834B94B}"/>
          </ac:cxnSpMkLst>
        </pc:cxnChg>
      </pc:sldChg>
      <pc:sldChg chg="addSp delSp modSp new mod setBg">
        <pc:chgData name="amir maroof khan" userId="50d5b85142405cb0" providerId="LiveId" clId="{38FCDDFC-197F-4B32-BF60-A64C16884B1D}" dt="2021-10-03T18:46:18.550" v="353" actId="26606"/>
        <pc:sldMkLst>
          <pc:docMk/>
          <pc:sldMk cId="15507586" sldId="263"/>
        </pc:sldMkLst>
        <pc:spChg chg="del mod">
          <ac:chgData name="amir maroof khan" userId="50d5b85142405cb0" providerId="LiveId" clId="{38FCDDFC-197F-4B32-BF60-A64C16884B1D}" dt="2021-10-01T19:28:09.693" v="27" actId="478"/>
          <ac:spMkLst>
            <pc:docMk/>
            <pc:sldMk cId="15507586" sldId="263"/>
            <ac:spMk id="2" creationId="{9D9D4F1C-976E-477F-8864-D3D29082400D}"/>
          </ac:spMkLst>
        </pc:spChg>
        <pc:spChg chg="del">
          <ac:chgData name="amir maroof khan" userId="50d5b85142405cb0" providerId="LiveId" clId="{38FCDDFC-197F-4B32-BF60-A64C16884B1D}" dt="2021-10-01T19:28:04.172" v="24"/>
          <ac:spMkLst>
            <pc:docMk/>
            <pc:sldMk cId="15507586" sldId="263"/>
            <ac:spMk id="3" creationId="{38D472DF-24B0-454A-BD10-8C678CBB3AA1}"/>
          </ac:spMkLst>
        </pc:spChg>
        <pc:spChg chg="add">
          <ac:chgData name="amir maroof khan" userId="50d5b85142405cb0" providerId="LiveId" clId="{38FCDDFC-197F-4B32-BF60-A64C16884B1D}" dt="2021-10-03T18:46:18.550" v="353" actId="26606"/>
          <ac:spMkLst>
            <pc:docMk/>
            <pc:sldMk cId="15507586" sldId="263"/>
            <ac:spMk id="10" creationId="{DA2E7C1E-2B5A-4BBA-AE51-1CD8C19309D7}"/>
          </ac:spMkLst>
        </pc:spChg>
        <pc:spChg chg="add">
          <ac:chgData name="amir maroof khan" userId="50d5b85142405cb0" providerId="LiveId" clId="{38FCDDFC-197F-4B32-BF60-A64C16884B1D}" dt="2021-10-03T18:46:18.550" v="353" actId="26606"/>
          <ac:spMkLst>
            <pc:docMk/>
            <pc:sldMk cId="15507586" sldId="263"/>
            <ac:spMk id="12" creationId="{43DF76B1-5174-4FAF-9D19-FFEE98426836}"/>
          </ac:spMkLst>
        </pc:spChg>
        <pc:picChg chg="add mod">
          <ac:chgData name="amir maroof khan" userId="50d5b85142405cb0" providerId="LiveId" clId="{38FCDDFC-197F-4B32-BF60-A64C16884B1D}" dt="2021-10-03T18:46:18.550" v="353" actId="26606"/>
          <ac:picMkLst>
            <pc:docMk/>
            <pc:sldMk cId="15507586" sldId="263"/>
            <ac:picMk id="5" creationId="{CFED2592-2909-48F2-86DA-9D040A67590C}"/>
          </ac:picMkLst>
        </pc:picChg>
      </pc:sldChg>
      <pc:sldChg chg="addSp delSp modSp mod setBg">
        <pc:chgData name="amir maroof khan" userId="50d5b85142405cb0" providerId="LiveId" clId="{38FCDDFC-197F-4B32-BF60-A64C16884B1D}" dt="2021-10-03T18:45:20.311" v="338" actId="26606"/>
        <pc:sldMkLst>
          <pc:docMk/>
          <pc:sldMk cId="0" sldId="264"/>
        </pc:sldMkLst>
        <pc:spChg chg="mod ord">
          <ac:chgData name="amir maroof khan" userId="50d5b85142405cb0" providerId="LiveId" clId="{38FCDDFC-197F-4B32-BF60-A64C16884B1D}" dt="2021-10-03T18:43:23.055" v="316" actId="26606"/>
          <ac:spMkLst>
            <pc:docMk/>
            <pc:sldMk cId="0" sldId="264"/>
            <ac:spMk id="12" creationId="{00000000-0000-0000-0000-000000000000}"/>
          </ac:spMkLst>
        </pc:spChg>
        <pc:spChg chg="add del mod">
          <ac:chgData name="amir maroof khan" userId="50d5b85142405cb0" providerId="LiveId" clId="{38FCDDFC-197F-4B32-BF60-A64C16884B1D}" dt="2021-10-03T18:45:20.311" v="338" actId="26606"/>
          <ac:spMkLst>
            <pc:docMk/>
            <pc:sldMk cId="0" sldId="264"/>
            <ac:spMk id="14" creationId="{00000000-0000-0000-0000-000000000000}"/>
          </ac:spMkLst>
        </pc:spChg>
        <pc:spChg chg="add del">
          <ac:chgData name="amir maroof khan" userId="50d5b85142405cb0" providerId="LiveId" clId="{38FCDDFC-197F-4B32-BF60-A64C16884B1D}" dt="2021-10-03T18:43:23.055" v="316" actId="26606"/>
          <ac:spMkLst>
            <pc:docMk/>
            <pc:sldMk cId="0" sldId="264"/>
            <ac:spMk id="18" creationId="{2B566528-1B12-4246-9431-5C2D7D081168}"/>
          </ac:spMkLst>
        </pc:spChg>
        <pc:spChg chg="add del">
          <ac:chgData name="amir maroof khan" userId="50d5b85142405cb0" providerId="LiveId" clId="{38FCDDFC-197F-4B32-BF60-A64C16884B1D}" dt="2021-10-03T18:43:01.475" v="308" actId="26606"/>
          <ac:spMkLst>
            <pc:docMk/>
            <pc:sldMk cId="0" sldId="264"/>
            <ac:spMk id="19" creationId="{460B0EFB-53ED-4F35-B05D-F658EA021C65}"/>
          </ac:spMkLst>
        </pc:spChg>
        <pc:spChg chg="add del">
          <ac:chgData name="amir maroof khan" userId="50d5b85142405cb0" providerId="LiveId" clId="{38FCDDFC-197F-4B32-BF60-A64C16884B1D}" dt="2021-10-03T18:43:23.055" v="316" actId="26606"/>
          <ac:spMkLst>
            <pc:docMk/>
            <pc:sldMk cId="0" sldId="264"/>
            <ac:spMk id="20" creationId="{00000000-0000-0000-0000-000000000000}"/>
          </ac:spMkLst>
        </pc:spChg>
        <pc:spChg chg="add del">
          <ac:chgData name="amir maroof khan" userId="50d5b85142405cb0" providerId="LiveId" clId="{38FCDDFC-197F-4B32-BF60-A64C16884B1D}" dt="2021-10-03T18:43:01.475" v="308" actId="26606"/>
          <ac:spMkLst>
            <pc:docMk/>
            <pc:sldMk cId="0" sldId="264"/>
            <ac:spMk id="21" creationId="{835EF3DD-7D43-4A27-8967-A92FD8CC9365}"/>
          </ac:spMkLst>
        </pc:spChg>
        <pc:spChg chg="add del">
          <ac:chgData name="amir maroof khan" userId="50d5b85142405cb0" providerId="LiveId" clId="{38FCDDFC-197F-4B32-BF60-A64C16884B1D}" dt="2021-10-03T18:43:23.055" v="316" actId="26606"/>
          <ac:spMkLst>
            <pc:docMk/>
            <pc:sldMk cId="0" sldId="264"/>
            <ac:spMk id="22" creationId="{2E80C965-DB6D-4F81-9E9E-B027384D0BD6}"/>
          </ac:spMkLst>
        </pc:spChg>
        <pc:spChg chg="add del">
          <ac:chgData name="amir maroof khan" userId="50d5b85142405cb0" providerId="LiveId" clId="{38FCDDFC-197F-4B32-BF60-A64C16884B1D}" dt="2021-10-03T18:43:03.258" v="310" actId="26606"/>
          <ac:spMkLst>
            <pc:docMk/>
            <pc:sldMk cId="0" sldId="264"/>
            <ac:spMk id="23" creationId="{1E547BA6-BAE0-43BB-A7CA-60F69CE252F0}"/>
          </ac:spMkLst>
        </pc:spChg>
        <pc:spChg chg="add del">
          <ac:chgData name="amir maroof khan" userId="50d5b85142405cb0" providerId="LiveId" clId="{38FCDDFC-197F-4B32-BF60-A64C16884B1D}" dt="2021-10-03T18:43:03.258" v="310" actId="26606"/>
          <ac:spMkLst>
            <pc:docMk/>
            <pc:sldMk cId="0" sldId="264"/>
            <ac:spMk id="24" creationId="{2B566528-1B12-4246-9431-5C2D7D081168}"/>
          </ac:spMkLst>
        </pc:spChg>
        <pc:spChg chg="add del">
          <ac:chgData name="amir maroof khan" userId="50d5b85142405cb0" providerId="LiveId" clId="{38FCDDFC-197F-4B32-BF60-A64C16884B1D}" dt="2021-10-03T18:43:23.055" v="316" actId="26606"/>
          <ac:spMkLst>
            <pc:docMk/>
            <pc:sldMk cId="0" sldId="264"/>
            <ac:spMk id="26" creationId="{A580F890-B085-4E95-96AA-55AEBEC5CE6E}"/>
          </ac:spMkLst>
        </pc:spChg>
        <pc:spChg chg="add del">
          <ac:chgData name="amir maroof khan" userId="50d5b85142405cb0" providerId="LiveId" clId="{38FCDDFC-197F-4B32-BF60-A64C16884B1D}" dt="2021-10-03T18:43:23.055" v="316" actId="26606"/>
          <ac:spMkLst>
            <pc:docMk/>
            <pc:sldMk cId="0" sldId="264"/>
            <ac:spMk id="27" creationId="{1E547BA6-BAE0-43BB-A7CA-60F69CE252F0}"/>
          </ac:spMkLst>
        </pc:spChg>
        <pc:spChg chg="add del">
          <ac:chgData name="amir maroof khan" userId="50d5b85142405cb0" providerId="LiveId" clId="{38FCDDFC-197F-4B32-BF60-A64C16884B1D}" dt="2021-10-03T18:43:03.258" v="310" actId="26606"/>
          <ac:spMkLst>
            <pc:docMk/>
            <pc:sldMk cId="0" sldId="264"/>
            <ac:spMk id="28" creationId="{D3F51FEB-38FB-4F6C-9F7B-2F2AFAB65463}"/>
          </ac:spMkLst>
        </pc:spChg>
        <pc:spChg chg="add del">
          <ac:chgData name="amir maroof khan" userId="50d5b85142405cb0" providerId="LiveId" clId="{38FCDDFC-197F-4B32-BF60-A64C16884B1D}" dt="2021-10-03T18:43:23.055" v="316" actId="26606"/>
          <ac:spMkLst>
            <pc:docMk/>
            <pc:sldMk cId="0" sldId="264"/>
            <ac:spMk id="29" creationId="{D3F51FEB-38FB-4F6C-9F7B-2F2AFAB65463}"/>
          </ac:spMkLst>
        </pc:spChg>
        <pc:spChg chg="add del">
          <ac:chgData name="amir maroof khan" userId="50d5b85142405cb0" providerId="LiveId" clId="{38FCDDFC-197F-4B32-BF60-A64C16884B1D}" dt="2021-10-03T18:43:13.911" v="312" actId="26606"/>
          <ac:spMkLst>
            <pc:docMk/>
            <pc:sldMk cId="0" sldId="264"/>
            <ac:spMk id="30" creationId="{2B566528-1B12-4246-9431-5C2D7D081168}"/>
          </ac:spMkLst>
        </pc:spChg>
        <pc:spChg chg="add del">
          <ac:chgData name="amir maroof khan" userId="50d5b85142405cb0" providerId="LiveId" clId="{38FCDDFC-197F-4B32-BF60-A64C16884B1D}" dt="2021-10-03T18:43:13.911" v="312" actId="26606"/>
          <ac:spMkLst>
            <pc:docMk/>
            <pc:sldMk cId="0" sldId="264"/>
            <ac:spMk id="31" creationId="{2E80C965-DB6D-4F81-9E9E-B027384D0BD6}"/>
          </ac:spMkLst>
        </pc:spChg>
        <pc:spChg chg="add del">
          <ac:chgData name="amir maroof khan" userId="50d5b85142405cb0" providerId="LiveId" clId="{38FCDDFC-197F-4B32-BF60-A64C16884B1D}" dt="2021-10-03T18:43:13.911" v="312" actId="26606"/>
          <ac:spMkLst>
            <pc:docMk/>
            <pc:sldMk cId="0" sldId="264"/>
            <ac:spMk id="32" creationId="{A580F890-B085-4E95-96AA-55AEBEC5CE6E}"/>
          </ac:spMkLst>
        </pc:spChg>
        <pc:spChg chg="add del">
          <ac:chgData name="amir maroof khan" userId="50d5b85142405cb0" providerId="LiveId" clId="{38FCDDFC-197F-4B32-BF60-A64C16884B1D}" dt="2021-10-03T18:43:13.911" v="312" actId="26606"/>
          <ac:spMkLst>
            <pc:docMk/>
            <pc:sldMk cId="0" sldId="264"/>
            <ac:spMk id="33" creationId="{D3F51FEB-38FB-4F6C-9F7B-2F2AFAB65463}"/>
          </ac:spMkLst>
        </pc:spChg>
        <pc:spChg chg="add del">
          <ac:chgData name="amir maroof khan" userId="50d5b85142405cb0" providerId="LiveId" clId="{38FCDDFC-197F-4B32-BF60-A64C16884B1D}" dt="2021-10-03T18:43:13.911" v="312" actId="26606"/>
          <ac:spMkLst>
            <pc:docMk/>
            <pc:sldMk cId="0" sldId="264"/>
            <ac:spMk id="34" creationId="{1E547BA6-BAE0-43BB-A7CA-60F69CE252F0}"/>
          </ac:spMkLst>
        </pc:spChg>
        <pc:grpChg chg="add del">
          <ac:chgData name="amir maroof khan" userId="50d5b85142405cb0" providerId="LiveId" clId="{38FCDDFC-197F-4B32-BF60-A64C16884B1D}" dt="2021-10-03T18:43:03.258" v="310" actId="26606"/>
          <ac:grpSpMkLst>
            <pc:docMk/>
            <pc:sldMk cId="0" sldId="264"/>
            <ac:grpSpMk id="25" creationId="{07EAA094-9CF6-4695-958A-33D9BCAA9474}"/>
          </ac:grpSpMkLst>
        </pc:grpChg>
        <pc:graphicFrameChg chg="add del">
          <ac:chgData name="amir maroof khan" userId="50d5b85142405cb0" providerId="LiveId" clId="{38FCDDFC-197F-4B32-BF60-A64C16884B1D}" dt="2021-10-03T18:43:20.818" v="314" actId="26606"/>
          <ac:graphicFrameMkLst>
            <pc:docMk/>
            <pc:sldMk cId="0" sldId="264"/>
            <ac:graphicFrameMk id="16" creationId="{15D01C5F-C701-497D-86B3-327A659CD306}"/>
          </ac:graphicFrameMkLst>
        </pc:graphicFrameChg>
        <pc:graphicFrameChg chg="add del">
          <ac:chgData name="amir maroof khan" userId="50d5b85142405cb0" providerId="LiveId" clId="{38FCDDFC-197F-4B32-BF60-A64C16884B1D}" dt="2021-10-03T18:45:20.311" v="338" actId="26606"/>
          <ac:graphicFrameMkLst>
            <pc:docMk/>
            <pc:sldMk cId="0" sldId="264"/>
            <ac:graphicFrameMk id="35" creationId="{15D01C5F-C701-497D-86B3-327A659CD306}"/>
          </ac:graphicFrameMkLst>
        </pc:graphicFrameChg>
        <pc:picChg chg="mod ord">
          <ac:chgData name="amir maroof khan" userId="50d5b85142405cb0" providerId="LiveId" clId="{38FCDDFC-197F-4B32-BF60-A64C16884B1D}" dt="2021-10-03T18:43:23.055" v="316" actId="26606"/>
          <ac:picMkLst>
            <pc:docMk/>
            <pc:sldMk cId="0" sldId="264"/>
            <ac:picMk id="13" creationId="{00000000-0000-0000-0000-000000000000}"/>
          </ac:picMkLst>
        </pc:picChg>
      </pc:sldChg>
      <pc:sldChg chg="delSp modSp add mod">
        <pc:chgData name="amir maroof khan" userId="50d5b85142405cb0" providerId="LiveId" clId="{38FCDDFC-197F-4B32-BF60-A64C16884B1D}" dt="2021-10-03T18:47:21.678" v="362" actId="20577"/>
        <pc:sldMkLst>
          <pc:docMk/>
          <pc:sldMk cId="3606633624" sldId="265"/>
        </pc:sldMkLst>
        <pc:spChg chg="del mod">
          <ac:chgData name="amir maroof khan" userId="50d5b85142405cb0" providerId="LiveId" clId="{38FCDDFC-197F-4B32-BF60-A64C16884B1D}" dt="2021-10-03T18:46:33.353" v="355" actId="478"/>
          <ac:spMkLst>
            <pc:docMk/>
            <pc:sldMk cId="3606633624" sldId="265"/>
            <ac:spMk id="6" creationId="{DC15DF7A-A93C-460C-819E-DDCC1BBA429F}"/>
          </ac:spMkLst>
        </pc:spChg>
        <pc:spChg chg="mod">
          <ac:chgData name="amir maroof khan" userId="50d5b85142405cb0" providerId="LiveId" clId="{38FCDDFC-197F-4B32-BF60-A64C16884B1D}" dt="2021-10-03T18:47:21.678" v="362" actId="20577"/>
          <ac:spMkLst>
            <pc:docMk/>
            <pc:sldMk cId="3606633624" sldId="265"/>
            <ac:spMk id="7" creationId="{51CBFD42-85DB-4B14-9D2A-E5B9C53E031F}"/>
          </ac:spMkLst>
        </pc:spChg>
        <pc:spChg chg="mod">
          <ac:chgData name="amir maroof khan" userId="50d5b85142405cb0" providerId="LiveId" clId="{38FCDDFC-197F-4B32-BF60-A64C16884B1D}" dt="2021-10-03T18:46:54.260" v="360" actId="20577"/>
          <ac:spMkLst>
            <pc:docMk/>
            <pc:sldMk cId="3606633624" sldId="265"/>
            <ac:spMk id="8" creationId="{A5ED73EB-3863-4AE0-AAED-29F218C01499}"/>
          </ac:spMkLst>
        </pc:spChg>
        <pc:picChg chg="mod">
          <ac:chgData name="amir maroof khan" userId="50d5b85142405cb0" providerId="LiveId" clId="{38FCDDFC-197F-4B32-BF60-A64C16884B1D}" dt="2021-10-03T18:47:02.032" v="361" actId="1076"/>
          <ac:picMkLst>
            <pc:docMk/>
            <pc:sldMk cId="3606633624" sldId="265"/>
            <ac:picMk id="3" creationId="{CA7C96F3-51E2-469B-ACA5-B830B9D6D9B0}"/>
          </ac:picMkLst>
        </pc:picChg>
      </pc:sldChg>
      <pc:sldChg chg="modSp add mod">
        <pc:chgData name="amir maroof khan" userId="50d5b85142405cb0" providerId="LiveId" clId="{38FCDDFC-197F-4B32-BF60-A64C16884B1D}" dt="2021-10-03T18:48:19.025" v="364" actId="113"/>
        <pc:sldMkLst>
          <pc:docMk/>
          <pc:sldMk cId="2490932031" sldId="266"/>
        </pc:sldMkLst>
        <pc:spChg chg="mod">
          <ac:chgData name="amir maroof khan" userId="50d5b85142405cb0" providerId="LiveId" clId="{38FCDDFC-197F-4B32-BF60-A64C16884B1D}" dt="2021-10-03T18:48:19.025" v="364" actId="113"/>
          <ac:spMkLst>
            <pc:docMk/>
            <pc:sldMk cId="2490932031" sldId="266"/>
            <ac:spMk id="2" creationId="{D1B8F1B8-BDCA-4835-9F05-BFDC15D23DE6}"/>
          </ac:spMkLst>
        </pc:spChg>
      </pc:sldChg>
      <pc:sldChg chg="addSp delSp modSp new mod setBg">
        <pc:chgData name="amir maroof khan" userId="50d5b85142405cb0" providerId="LiveId" clId="{38FCDDFC-197F-4B32-BF60-A64C16884B1D}" dt="2021-10-03T18:48:37.974" v="371" actId="26606"/>
        <pc:sldMkLst>
          <pc:docMk/>
          <pc:sldMk cId="2563868774" sldId="267"/>
        </pc:sldMkLst>
        <pc:spChg chg="add del">
          <ac:chgData name="amir maroof khan" userId="50d5b85142405cb0" providerId="LiveId" clId="{38FCDDFC-197F-4B32-BF60-A64C16884B1D}" dt="2021-10-03T18:48:33.109" v="366" actId="26606"/>
          <ac:spMkLst>
            <pc:docMk/>
            <pc:sldMk cId="2563868774" sldId="267"/>
            <ac:spMk id="8" creationId="{DA2E7C1E-2B5A-4BBA-AE51-1CD8C19309D7}"/>
          </ac:spMkLst>
        </pc:spChg>
        <pc:spChg chg="add del">
          <ac:chgData name="amir maroof khan" userId="50d5b85142405cb0" providerId="LiveId" clId="{38FCDDFC-197F-4B32-BF60-A64C16884B1D}" dt="2021-10-03T18:48:33.109" v="366" actId="26606"/>
          <ac:spMkLst>
            <pc:docMk/>
            <pc:sldMk cId="2563868774" sldId="267"/>
            <ac:spMk id="10" creationId="{43DF76B1-5174-4FAF-9D19-FFEE98426836}"/>
          </ac:spMkLst>
        </pc:spChg>
        <pc:spChg chg="add del">
          <ac:chgData name="amir maroof khan" userId="50d5b85142405cb0" providerId="LiveId" clId="{38FCDDFC-197F-4B32-BF60-A64C16884B1D}" dt="2021-10-03T18:48:36.181" v="368" actId="26606"/>
          <ac:spMkLst>
            <pc:docMk/>
            <pc:sldMk cId="2563868774" sldId="267"/>
            <ac:spMk id="12" creationId="{6EE0B6E2-7CE8-4D86-87FC-4B58A7D8E759}"/>
          </ac:spMkLst>
        </pc:spChg>
        <pc:spChg chg="add del">
          <ac:chgData name="amir maroof khan" userId="50d5b85142405cb0" providerId="LiveId" clId="{38FCDDFC-197F-4B32-BF60-A64C16884B1D}" dt="2021-10-03T18:48:37.967" v="370" actId="26606"/>
          <ac:spMkLst>
            <pc:docMk/>
            <pc:sldMk cId="2563868774" sldId="267"/>
            <ac:spMk id="14" creationId="{3783CA14-24A1-485C-8B30-D6A5D87987AD}"/>
          </ac:spMkLst>
        </pc:spChg>
        <pc:spChg chg="add del">
          <ac:chgData name="amir maroof khan" userId="50d5b85142405cb0" providerId="LiveId" clId="{38FCDDFC-197F-4B32-BF60-A64C16884B1D}" dt="2021-10-03T18:48:37.967" v="370" actId="26606"/>
          <ac:spMkLst>
            <pc:docMk/>
            <pc:sldMk cId="2563868774" sldId="267"/>
            <ac:spMk id="15" creationId="{F3060C83-F051-4F0E-ABAD-AA0DFC48B218}"/>
          </ac:spMkLst>
        </pc:spChg>
        <pc:spChg chg="add del">
          <ac:chgData name="amir maroof khan" userId="50d5b85142405cb0" providerId="LiveId" clId="{38FCDDFC-197F-4B32-BF60-A64C16884B1D}" dt="2021-10-03T18:48:37.967" v="370" actId="26606"/>
          <ac:spMkLst>
            <pc:docMk/>
            <pc:sldMk cId="2563868774" sldId="267"/>
            <ac:spMk id="16" creationId="{9A97C86A-04D6-40F7-AE84-31AB43E6A846}"/>
          </ac:spMkLst>
        </pc:spChg>
        <pc:spChg chg="add del">
          <ac:chgData name="amir maroof khan" userId="50d5b85142405cb0" providerId="LiveId" clId="{38FCDDFC-197F-4B32-BF60-A64C16884B1D}" dt="2021-10-03T18:48:37.967" v="370" actId="26606"/>
          <ac:spMkLst>
            <pc:docMk/>
            <pc:sldMk cId="2563868774" sldId="267"/>
            <ac:spMk id="17" creationId="{83C98ABE-055B-441F-B07E-44F97F083C39}"/>
          </ac:spMkLst>
        </pc:spChg>
        <pc:spChg chg="add del">
          <ac:chgData name="amir maroof khan" userId="50d5b85142405cb0" providerId="LiveId" clId="{38FCDDFC-197F-4B32-BF60-A64C16884B1D}" dt="2021-10-03T18:48:37.967" v="370" actId="26606"/>
          <ac:spMkLst>
            <pc:docMk/>
            <pc:sldMk cId="2563868774" sldId="267"/>
            <ac:spMk id="18" creationId="{FF9F2414-84E8-453E-B1F3-389FDE8192D9}"/>
          </ac:spMkLst>
        </pc:spChg>
        <pc:spChg chg="add del">
          <ac:chgData name="amir maroof khan" userId="50d5b85142405cb0" providerId="LiveId" clId="{38FCDDFC-197F-4B32-BF60-A64C16884B1D}" dt="2021-10-03T18:48:37.967" v="370" actId="26606"/>
          <ac:spMkLst>
            <pc:docMk/>
            <pc:sldMk cId="2563868774" sldId="267"/>
            <ac:spMk id="19" creationId="{29FDB030-9B49-4CED-8CCD-4D99382388AC}"/>
          </ac:spMkLst>
        </pc:spChg>
        <pc:spChg chg="add del">
          <ac:chgData name="amir maroof khan" userId="50d5b85142405cb0" providerId="LiveId" clId="{38FCDDFC-197F-4B32-BF60-A64C16884B1D}" dt="2021-10-03T18:48:37.967" v="370" actId="26606"/>
          <ac:spMkLst>
            <pc:docMk/>
            <pc:sldMk cId="2563868774" sldId="267"/>
            <ac:spMk id="20" creationId="{3ECA69A1-7536-43AC-85EF-C7106179F5ED}"/>
          </ac:spMkLst>
        </pc:spChg>
        <pc:spChg chg="add">
          <ac:chgData name="amir maroof khan" userId="50d5b85142405cb0" providerId="LiveId" clId="{38FCDDFC-197F-4B32-BF60-A64C16884B1D}" dt="2021-10-03T18:48:37.974" v="371" actId="26606"/>
          <ac:spMkLst>
            <pc:docMk/>
            <pc:sldMk cId="2563868774" sldId="267"/>
            <ac:spMk id="22" creationId="{6EE0B6E2-7CE8-4D86-87FC-4B58A7D8E759}"/>
          </ac:spMkLst>
        </pc:spChg>
        <pc:picChg chg="add mod">
          <ac:chgData name="amir maroof khan" userId="50d5b85142405cb0" providerId="LiveId" clId="{38FCDDFC-197F-4B32-BF60-A64C16884B1D}" dt="2021-10-03T18:48:37.974" v="371" actId="26606"/>
          <ac:picMkLst>
            <pc:docMk/>
            <pc:sldMk cId="2563868774" sldId="267"/>
            <ac:picMk id="3" creationId="{3D8623A9-6F16-4B10-A4FD-B9A61FD7F9BC}"/>
          </ac:picMkLst>
        </pc:picChg>
      </pc:sldChg>
      <pc:sldChg chg="addSp modSp new mod setBg">
        <pc:chgData name="amir maroof khan" userId="50d5b85142405cb0" providerId="LiveId" clId="{38FCDDFC-197F-4B32-BF60-A64C16884B1D}" dt="2021-10-03T18:25:01.804" v="41" actId="962"/>
        <pc:sldMkLst>
          <pc:docMk/>
          <pc:sldMk cId="584793350" sldId="268"/>
        </pc:sldMkLst>
        <pc:spChg chg="add">
          <ac:chgData name="amir maroof khan" userId="50d5b85142405cb0" providerId="LiveId" clId="{38FCDDFC-197F-4B32-BF60-A64C16884B1D}" dt="2021-10-03T18:24:58.894" v="39" actId="26606"/>
          <ac:spMkLst>
            <pc:docMk/>
            <pc:sldMk cId="584793350" sldId="268"/>
            <ac:spMk id="8" creationId="{F3060C83-F051-4F0E-ABAD-AA0DFC48B218}"/>
          </ac:spMkLst>
        </pc:spChg>
        <pc:spChg chg="add">
          <ac:chgData name="amir maroof khan" userId="50d5b85142405cb0" providerId="LiveId" clId="{38FCDDFC-197F-4B32-BF60-A64C16884B1D}" dt="2021-10-03T18:24:58.894" v="39" actId="26606"/>
          <ac:spMkLst>
            <pc:docMk/>
            <pc:sldMk cId="584793350" sldId="268"/>
            <ac:spMk id="10" creationId="{83C98ABE-055B-441F-B07E-44F97F083C39}"/>
          </ac:spMkLst>
        </pc:spChg>
        <pc:spChg chg="add">
          <ac:chgData name="amir maroof khan" userId="50d5b85142405cb0" providerId="LiveId" clId="{38FCDDFC-197F-4B32-BF60-A64C16884B1D}" dt="2021-10-03T18:24:58.894" v="39" actId="26606"/>
          <ac:spMkLst>
            <pc:docMk/>
            <pc:sldMk cId="584793350" sldId="268"/>
            <ac:spMk id="12" creationId="{29FDB030-9B49-4CED-8CCD-4D99382388AC}"/>
          </ac:spMkLst>
        </pc:spChg>
        <pc:spChg chg="add">
          <ac:chgData name="amir maroof khan" userId="50d5b85142405cb0" providerId="LiveId" clId="{38FCDDFC-197F-4B32-BF60-A64C16884B1D}" dt="2021-10-03T18:24:58.894" v="39" actId="26606"/>
          <ac:spMkLst>
            <pc:docMk/>
            <pc:sldMk cId="584793350" sldId="268"/>
            <ac:spMk id="14" creationId="{3783CA14-24A1-485C-8B30-D6A5D87987AD}"/>
          </ac:spMkLst>
        </pc:spChg>
        <pc:spChg chg="add">
          <ac:chgData name="amir maroof khan" userId="50d5b85142405cb0" providerId="LiveId" clId="{38FCDDFC-197F-4B32-BF60-A64C16884B1D}" dt="2021-10-03T18:24:58.894" v="39" actId="26606"/>
          <ac:spMkLst>
            <pc:docMk/>
            <pc:sldMk cId="584793350" sldId="268"/>
            <ac:spMk id="16" creationId="{9A97C86A-04D6-40F7-AE84-31AB43E6A846}"/>
          </ac:spMkLst>
        </pc:spChg>
        <pc:spChg chg="add">
          <ac:chgData name="amir maroof khan" userId="50d5b85142405cb0" providerId="LiveId" clId="{38FCDDFC-197F-4B32-BF60-A64C16884B1D}" dt="2021-10-03T18:24:58.894" v="39" actId="26606"/>
          <ac:spMkLst>
            <pc:docMk/>
            <pc:sldMk cId="584793350" sldId="268"/>
            <ac:spMk id="18" creationId="{FF9F2414-84E8-453E-B1F3-389FDE8192D9}"/>
          </ac:spMkLst>
        </pc:spChg>
        <pc:spChg chg="add">
          <ac:chgData name="amir maroof khan" userId="50d5b85142405cb0" providerId="LiveId" clId="{38FCDDFC-197F-4B32-BF60-A64C16884B1D}" dt="2021-10-03T18:24:58.894" v="39" actId="26606"/>
          <ac:spMkLst>
            <pc:docMk/>
            <pc:sldMk cId="584793350" sldId="268"/>
            <ac:spMk id="20" creationId="{3ECA69A1-7536-43AC-85EF-C7106179F5ED}"/>
          </ac:spMkLst>
        </pc:spChg>
        <pc:picChg chg="add mod">
          <ac:chgData name="amir maroof khan" userId="50d5b85142405cb0" providerId="LiveId" clId="{38FCDDFC-197F-4B32-BF60-A64C16884B1D}" dt="2021-10-03T18:25:01.804" v="41" actId="962"/>
          <ac:picMkLst>
            <pc:docMk/>
            <pc:sldMk cId="584793350" sldId="268"/>
            <ac:picMk id="3" creationId="{E3455976-FAD2-4645-A918-18A8E6030BE8}"/>
          </ac:picMkLst>
        </pc:picChg>
      </pc:sldChg>
      <pc:sldChg chg="modSp add mod setBg modNotes">
        <pc:chgData name="amir maroof khan" userId="50d5b85142405cb0" providerId="LiveId" clId="{38FCDDFC-197F-4B32-BF60-A64C16884B1D}" dt="2021-10-03T18:49:11.785" v="378" actId="20577"/>
        <pc:sldMkLst>
          <pc:docMk/>
          <pc:sldMk cId="0" sldId="269"/>
        </pc:sldMkLst>
        <pc:spChg chg="mod">
          <ac:chgData name="amir maroof khan" userId="50d5b85142405cb0" providerId="LiveId" clId="{38FCDDFC-197F-4B32-BF60-A64C16884B1D}" dt="2021-10-03T18:48:57.535" v="372" actId="207"/>
          <ac:spMkLst>
            <pc:docMk/>
            <pc:sldMk cId="0" sldId="269"/>
            <ac:spMk id="112" creationId="{00000000-0000-0000-0000-000000000000}"/>
          </ac:spMkLst>
        </pc:spChg>
        <pc:spChg chg="mod">
          <ac:chgData name="amir maroof khan" userId="50d5b85142405cb0" providerId="LiveId" clId="{38FCDDFC-197F-4B32-BF60-A64C16884B1D}" dt="2021-10-03T18:49:11.785" v="378" actId="20577"/>
          <ac:spMkLst>
            <pc:docMk/>
            <pc:sldMk cId="0" sldId="269"/>
            <ac:spMk id="114" creationId="{00000000-0000-0000-0000-000000000000}"/>
          </ac:spMkLst>
        </pc:spChg>
      </pc:sldChg>
      <pc:sldChg chg="modSp add mod">
        <pc:chgData name="amir maroof khan" userId="50d5b85142405cb0" providerId="LiveId" clId="{38FCDDFC-197F-4B32-BF60-A64C16884B1D}" dt="2021-10-03T18:26:54.318" v="45" actId="27636"/>
        <pc:sldMkLst>
          <pc:docMk/>
          <pc:sldMk cId="0" sldId="270"/>
        </pc:sldMkLst>
        <pc:spChg chg="mod">
          <ac:chgData name="amir maroof khan" userId="50d5b85142405cb0" providerId="LiveId" clId="{38FCDDFC-197F-4B32-BF60-A64C16884B1D}" dt="2021-10-03T18:26:54.318" v="45" actId="27636"/>
          <ac:spMkLst>
            <pc:docMk/>
            <pc:sldMk cId="0" sldId="270"/>
            <ac:spMk id="86" creationId="{00000000-0000-0000-0000-000000000000}"/>
          </ac:spMkLst>
        </pc:spChg>
      </pc:sldChg>
      <pc:sldChg chg="addSp delSp modSp add mod setBg">
        <pc:chgData name="amir maroof khan" userId="50d5b85142405cb0" providerId="LiveId" clId="{38FCDDFC-197F-4B32-BF60-A64C16884B1D}" dt="2021-10-03T18:49:32.393" v="383" actId="26606"/>
        <pc:sldMkLst>
          <pc:docMk/>
          <pc:sldMk cId="4145258975" sldId="271"/>
        </pc:sldMkLst>
        <pc:spChg chg="mod">
          <ac:chgData name="amir maroof khan" userId="50d5b85142405cb0" providerId="LiveId" clId="{38FCDDFC-197F-4B32-BF60-A64C16884B1D}" dt="2021-10-03T18:49:32.393" v="383" actId="26606"/>
          <ac:spMkLst>
            <pc:docMk/>
            <pc:sldMk cId="4145258975" sldId="271"/>
            <ac:spMk id="2" creationId="{EECA4F64-37DF-4B3E-B0E6-2F1B608437BA}"/>
          </ac:spMkLst>
        </pc:spChg>
        <pc:spChg chg="mod">
          <ac:chgData name="amir maroof khan" userId="50d5b85142405cb0" providerId="LiveId" clId="{38FCDDFC-197F-4B32-BF60-A64C16884B1D}" dt="2021-10-03T18:49:32.393" v="383" actId="26606"/>
          <ac:spMkLst>
            <pc:docMk/>
            <pc:sldMk cId="4145258975" sldId="271"/>
            <ac:spMk id="4" creationId="{A7BE8B53-5490-4DB7-AC80-7AD364C6910B}"/>
          </ac:spMkLst>
        </pc:spChg>
        <pc:spChg chg="add del">
          <ac:chgData name="amir maroof khan" userId="50d5b85142405cb0" providerId="LiveId" clId="{38FCDDFC-197F-4B32-BF60-A64C16884B1D}" dt="2021-10-03T18:49:29.233" v="380" actId="26606"/>
          <ac:spMkLst>
            <pc:docMk/>
            <pc:sldMk cId="4145258975" sldId="271"/>
            <ac:spMk id="18" creationId="{F13C74B1-5B17-4795-BED0-7140497B445A}"/>
          </ac:spMkLst>
        </pc:spChg>
        <pc:spChg chg="add del">
          <ac:chgData name="amir maroof khan" userId="50d5b85142405cb0" providerId="LiveId" clId="{38FCDDFC-197F-4B32-BF60-A64C16884B1D}" dt="2021-10-03T18:49:29.233" v="380" actId="26606"/>
          <ac:spMkLst>
            <pc:docMk/>
            <pc:sldMk cId="4145258975" sldId="271"/>
            <ac:spMk id="20" creationId="{D4974D33-8DC5-464E-8C6D-BE58F0669C17}"/>
          </ac:spMkLst>
        </pc:spChg>
        <pc:spChg chg="add del">
          <ac:chgData name="amir maroof khan" userId="50d5b85142405cb0" providerId="LiveId" clId="{38FCDDFC-197F-4B32-BF60-A64C16884B1D}" dt="2021-10-03T18:49:32.393" v="382" actId="26606"/>
          <ac:spMkLst>
            <pc:docMk/>
            <pc:sldMk cId="4145258975" sldId="271"/>
            <ac:spMk id="22" creationId="{45D37F4E-DDB4-456B-97E0-9937730A039F}"/>
          </ac:spMkLst>
        </pc:spChg>
        <pc:spChg chg="add del">
          <ac:chgData name="amir maroof khan" userId="50d5b85142405cb0" providerId="LiveId" clId="{38FCDDFC-197F-4B32-BF60-A64C16884B1D}" dt="2021-10-03T18:49:32.393" v="382" actId="26606"/>
          <ac:spMkLst>
            <pc:docMk/>
            <pc:sldMk cId="4145258975" sldId="271"/>
            <ac:spMk id="23" creationId="{B2DD41CD-8F47-4F56-AD12-4E2FF7696987}"/>
          </ac:spMkLst>
        </pc:spChg>
        <pc:spChg chg="add">
          <ac:chgData name="amir maroof khan" userId="50d5b85142405cb0" providerId="LiveId" clId="{38FCDDFC-197F-4B32-BF60-A64C16884B1D}" dt="2021-10-03T18:49:32.393" v="383" actId="26606"/>
          <ac:spMkLst>
            <pc:docMk/>
            <pc:sldMk cId="4145258975" sldId="271"/>
            <ac:spMk id="25" creationId="{743AA782-23D1-4521-8CAD-47662984AA08}"/>
          </ac:spMkLst>
        </pc:spChg>
        <pc:spChg chg="add">
          <ac:chgData name="amir maroof khan" userId="50d5b85142405cb0" providerId="LiveId" clId="{38FCDDFC-197F-4B32-BF60-A64C16884B1D}" dt="2021-10-03T18:49:32.393" v="383" actId="26606"/>
          <ac:spMkLst>
            <pc:docMk/>
            <pc:sldMk cId="4145258975" sldId="271"/>
            <ac:spMk id="26" creationId="{71877DBC-BB60-40F0-AC93-2ACDBAAE60CE}"/>
          </ac:spMkLst>
        </pc:spChg>
        <pc:picChg chg="mod">
          <ac:chgData name="amir maroof khan" userId="50d5b85142405cb0" providerId="LiveId" clId="{38FCDDFC-197F-4B32-BF60-A64C16884B1D}" dt="2021-10-03T18:49:32.393" v="383" actId="26606"/>
          <ac:picMkLst>
            <pc:docMk/>
            <pc:sldMk cId="4145258975" sldId="271"/>
            <ac:picMk id="13" creationId="{425E92FA-B660-4C2E-B2FB-9E369D89441E}"/>
          </ac:picMkLst>
        </pc:picChg>
      </pc:sldChg>
      <pc:sldChg chg="add del ord">
        <pc:chgData name="amir maroof khan" userId="50d5b85142405cb0" providerId="LiveId" clId="{38FCDDFC-197F-4B32-BF60-A64C16884B1D}" dt="2021-10-03T18:51:39.463" v="392" actId="47"/>
        <pc:sldMkLst>
          <pc:docMk/>
          <pc:sldMk cId="0" sldId="272"/>
        </pc:sldMkLst>
      </pc:sldChg>
      <pc:sldChg chg="add">
        <pc:chgData name="amir maroof khan" userId="50d5b85142405cb0" providerId="LiveId" clId="{38FCDDFC-197F-4B32-BF60-A64C16884B1D}" dt="2021-10-03T18:27:59.100" v="48"/>
        <pc:sldMkLst>
          <pc:docMk/>
          <pc:sldMk cId="0" sldId="273"/>
        </pc:sldMkLst>
      </pc:sldChg>
      <pc:sldChg chg="add">
        <pc:chgData name="amir maroof khan" userId="50d5b85142405cb0" providerId="LiveId" clId="{38FCDDFC-197F-4B32-BF60-A64C16884B1D}" dt="2021-10-03T18:28:16.259" v="49"/>
        <pc:sldMkLst>
          <pc:docMk/>
          <pc:sldMk cId="3219000736" sldId="274"/>
        </pc:sldMkLst>
      </pc:sldChg>
      <pc:sldChg chg="modSp add mod">
        <pc:chgData name="amir maroof khan" userId="50d5b85142405cb0" providerId="LiveId" clId="{38FCDDFC-197F-4B32-BF60-A64C16884B1D}" dt="2021-10-03T18:28:38.138" v="51" actId="27636"/>
        <pc:sldMkLst>
          <pc:docMk/>
          <pc:sldMk cId="0" sldId="275"/>
        </pc:sldMkLst>
        <pc:spChg chg="mod">
          <ac:chgData name="amir maroof khan" userId="50d5b85142405cb0" providerId="LiveId" clId="{38FCDDFC-197F-4B32-BF60-A64C16884B1D}" dt="2021-10-03T18:28:38.138" v="51" actId="27636"/>
          <ac:spMkLst>
            <pc:docMk/>
            <pc:sldMk cId="0" sldId="275"/>
            <ac:spMk id="54" creationId="{00000000-0000-0000-0000-000000000000}"/>
          </ac:spMkLst>
        </pc:spChg>
      </pc:sldChg>
      <pc:sldChg chg="addSp modSp add mod setBg">
        <pc:chgData name="amir maroof khan" userId="50d5b85142405cb0" providerId="LiveId" clId="{38FCDDFC-197F-4B32-BF60-A64C16884B1D}" dt="2021-10-03T18:50:22.648" v="384" actId="26606"/>
        <pc:sldMkLst>
          <pc:docMk/>
          <pc:sldMk cId="2567274563" sldId="276"/>
        </pc:sldMkLst>
        <pc:spChg chg="mod">
          <ac:chgData name="amir maroof khan" userId="50d5b85142405cb0" providerId="LiveId" clId="{38FCDDFC-197F-4B32-BF60-A64C16884B1D}" dt="2021-10-03T18:50:22.648" v="384" actId="26606"/>
          <ac:spMkLst>
            <pc:docMk/>
            <pc:sldMk cId="2567274563" sldId="276"/>
            <ac:spMk id="2" creationId="{3E1543F0-B735-E646-9815-76F6F4C31ED6}"/>
          </ac:spMkLst>
        </pc:spChg>
        <pc:spChg chg="mod">
          <ac:chgData name="amir maroof khan" userId="50d5b85142405cb0" providerId="LiveId" clId="{38FCDDFC-197F-4B32-BF60-A64C16884B1D}" dt="2021-10-03T18:50:22.648" v="384" actId="26606"/>
          <ac:spMkLst>
            <pc:docMk/>
            <pc:sldMk cId="2567274563" sldId="276"/>
            <ac:spMk id="3" creationId="{38732E60-A42D-B842-B5CC-B264D7675CE3}"/>
          </ac:spMkLst>
        </pc:spChg>
        <pc:spChg chg="add">
          <ac:chgData name="amir maroof khan" userId="50d5b85142405cb0" providerId="LiveId" clId="{38FCDDFC-197F-4B32-BF60-A64C16884B1D}" dt="2021-10-03T18:50:22.648" v="384" actId="26606"/>
          <ac:spMkLst>
            <pc:docMk/>
            <pc:sldMk cId="2567274563" sldId="276"/>
            <ac:spMk id="9" creationId="{362D44EE-C852-4460-B8B5-C4F2BC20510C}"/>
          </ac:spMkLst>
        </pc:spChg>
        <pc:spChg chg="add">
          <ac:chgData name="amir maroof khan" userId="50d5b85142405cb0" providerId="LiveId" clId="{38FCDDFC-197F-4B32-BF60-A64C16884B1D}" dt="2021-10-03T18:50:22.648" v="384" actId="26606"/>
          <ac:spMkLst>
            <pc:docMk/>
            <pc:sldMk cId="2567274563" sldId="276"/>
            <ac:spMk id="11" creationId="{658970D8-8D1D-4B5C-894B-E871CC86543D}"/>
          </ac:spMkLst>
        </pc:spChg>
        <pc:spChg chg="add">
          <ac:chgData name="amir maroof khan" userId="50d5b85142405cb0" providerId="LiveId" clId="{38FCDDFC-197F-4B32-BF60-A64C16884B1D}" dt="2021-10-03T18:50:22.648" v="384" actId="26606"/>
          <ac:spMkLst>
            <pc:docMk/>
            <pc:sldMk cId="2567274563" sldId="276"/>
            <ac:spMk id="13" creationId="{F227E5B6-9132-43CA-B503-37A18562ADF2}"/>
          </ac:spMkLst>
        </pc:spChg>
        <pc:spChg chg="add">
          <ac:chgData name="amir maroof khan" userId="50d5b85142405cb0" providerId="LiveId" clId="{38FCDDFC-197F-4B32-BF60-A64C16884B1D}" dt="2021-10-03T18:50:22.648" v="384" actId="26606"/>
          <ac:spMkLst>
            <pc:docMk/>
            <pc:sldMk cId="2567274563" sldId="276"/>
            <ac:spMk id="15" creationId="{03C2051E-A88D-48E5-BACF-AAED17892722}"/>
          </ac:spMkLst>
        </pc:spChg>
        <pc:spChg chg="add">
          <ac:chgData name="amir maroof khan" userId="50d5b85142405cb0" providerId="LiveId" clId="{38FCDDFC-197F-4B32-BF60-A64C16884B1D}" dt="2021-10-03T18:50:22.648" v="384" actId="26606"/>
          <ac:spMkLst>
            <pc:docMk/>
            <pc:sldMk cId="2567274563" sldId="276"/>
            <ac:spMk id="17" creationId="{7821A508-2985-4905-874A-527429BAABFA}"/>
          </ac:spMkLst>
        </pc:spChg>
        <pc:spChg chg="add">
          <ac:chgData name="amir maroof khan" userId="50d5b85142405cb0" providerId="LiveId" clId="{38FCDDFC-197F-4B32-BF60-A64C16884B1D}" dt="2021-10-03T18:50:22.648" v="384" actId="26606"/>
          <ac:spMkLst>
            <pc:docMk/>
            <pc:sldMk cId="2567274563" sldId="276"/>
            <ac:spMk id="19" creationId="{D2929CB1-0E3C-4B2D-ADC5-0154FB33BA44}"/>
          </ac:spMkLst>
        </pc:spChg>
        <pc:spChg chg="add">
          <ac:chgData name="amir maroof khan" userId="50d5b85142405cb0" providerId="LiveId" clId="{38FCDDFC-197F-4B32-BF60-A64C16884B1D}" dt="2021-10-03T18:50:22.648" v="384" actId="26606"/>
          <ac:spMkLst>
            <pc:docMk/>
            <pc:sldMk cId="2567274563" sldId="276"/>
            <ac:spMk id="21" creationId="{5F2F0C84-BE8C-4DC2-A6D3-30349A801D5C}"/>
          </ac:spMkLst>
        </pc:spChg>
        <pc:picChg chg="mod">
          <ac:chgData name="amir maroof khan" userId="50d5b85142405cb0" providerId="LiveId" clId="{38FCDDFC-197F-4B32-BF60-A64C16884B1D}" dt="2021-10-03T18:50:22.648" v="384" actId="26606"/>
          <ac:picMkLst>
            <pc:docMk/>
            <pc:sldMk cId="2567274563" sldId="276"/>
            <ac:picMk id="4" creationId="{2FE4C9E9-FB04-634A-B6D2-B333FDB44BAE}"/>
          </ac:picMkLst>
        </pc:picChg>
      </pc:sldChg>
      <pc:sldChg chg="modSp add mod">
        <pc:chgData name="amir maroof khan" userId="50d5b85142405cb0" providerId="LiveId" clId="{38FCDDFC-197F-4B32-BF60-A64C16884B1D}" dt="2021-10-03T18:50:36.625" v="389" actId="403"/>
        <pc:sldMkLst>
          <pc:docMk/>
          <pc:sldMk cId="3226294108" sldId="277"/>
        </pc:sldMkLst>
        <pc:spChg chg="mod">
          <ac:chgData name="amir maroof khan" userId="50d5b85142405cb0" providerId="LiveId" clId="{38FCDDFC-197F-4B32-BF60-A64C16884B1D}" dt="2021-10-03T18:50:36.625" v="389" actId="403"/>
          <ac:spMkLst>
            <pc:docMk/>
            <pc:sldMk cId="3226294108" sldId="277"/>
            <ac:spMk id="4" creationId="{FAF8DE7A-09BD-4699-8E93-98DA5D96169F}"/>
          </ac:spMkLst>
        </pc:spChg>
      </pc:sldChg>
      <pc:sldChg chg="addSp delSp modSp new mod ord setBg setClrOvrMap">
        <pc:chgData name="amir maroof khan" userId="50d5b85142405cb0" providerId="LiveId" clId="{38FCDDFC-197F-4B32-BF60-A64C16884B1D}" dt="2021-10-03T18:41:09.145" v="253" actId="403"/>
        <pc:sldMkLst>
          <pc:docMk/>
          <pc:sldMk cId="3101086973" sldId="278"/>
        </pc:sldMkLst>
        <pc:spChg chg="mod ord">
          <ac:chgData name="amir maroof khan" userId="50d5b85142405cb0" providerId="LiveId" clId="{38FCDDFC-197F-4B32-BF60-A64C16884B1D}" dt="2021-10-03T18:41:09.145" v="253" actId="403"/>
          <ac:spMkLst>
            <pc:docMk/>
            <pc:sldMk cId="3101086973" sldId="278"/>
            <ac:spMk id="2" creationId="{564A6F6C-E1AA-479B-8D19-DA89ECB9B274}"/>
          </ac:spMkLst>
        </pc:spChg>
        <pc:spChg chg="del mod">
          <ac:chgData name="amir maroof khan" userId="50d5b85142405cb0" providerId="LiveId" clId="{38FCDDFC-197F-4B32-BF60-A64C16884B1D}" dt="2021-10-03T18:37:06.682" v="200" actId="478"/>
          <ac:spMkLst>
            <pc:docMk/>
            <pc:sldMk cId="3101086973" sldId="278"/>
            <ac:spMk id="3" creationId="{1528FF3C-FC35-4144-8835-1482B7791CAD}"/>
          </ac:spMkLst>
        </pc:spChg>
        <pc:spChg chg="add del">
          <ac:chgData name="amir maroof khan" userId="50d5b85142405cb0" providerId="LiveId" clId="{38FCDDFC-197F-4B32-BF60-A64C16884B1D}" dt="2021-10-03T18:34:02.533" v="177" actId="26606"/>
          <ac:spMkLst>
            <pc:docMk/>
            <pc:sldMk cId="3101086973" sldId="278"/>
            <ac:spMk id="12" creationId="{1C4FDBE2-32F7-4AC4-A40C-C51C65B1D474}"/>
          </ac:spMkLst>
        </pc:spChg>
        <pc:spChg chg="add del">
          <ac:chgData name="amir maroof khan" userId="50d5b85142405cb0" providerId="LiveId" clId="{38FCDDFC-197F-4B32-BF60-A64C16884B1D}" dt="2021-10-03T18:34:02.533" v="177" actId="26606"/>
          <ac:spMkLst>
            <pc:docMk/>
            <pc:sldMk cId="3101086973" sldId="278"/>
            <ac:spMk id="14" creationId="{E2B33195-5BCA-4BB7-A82D-6739522687DD}"/>
          </ac:spMkLst>
        </pc:spChg>
        <pc:spChg chg="add del">
          <ac:chgData name="amir maroof khan" userId="50d5b85142405cb0" providerId="LiveId" clId="{38FCDDFC-197F-4B32-BF60-A64C16884B1D}" dt="2021-10-03T18:34:02.533" v="177" actId="26606"/>
          <ac:spMkLst>
            <pc:docMk/>
            <pc:sldMk cId="3101086973" sldId="278"/>
            <ac:spMk id="16" creationId="{CF8AD9F3-9AF6-494F-83A3-2F677563935C}"/>
          </ac:spMkLst>
        </pc:spChg>
        <pc:spChg chg="add del mod">
          <ac:chgData name="amir maroof khan" userId="50d5b85142405cb0" providerId="LiveId" clId="{38FCDDFC-197F-4B32-BF60-A64C16884B1D}" dt="2021-10-03T18:37:18.904" v="201" actId="478"/>
          <ac:spMkLst>
            <pc:docMk/>
            <pc:sldMk cId="3101086973" sldId="278"/>
            <ac:spMk id="17" creationId="{862B8026-BB59-4DDC-9A01-5FE7ADEE28C1}"/>
          </ac:spMkLst>
        </pc:spChg>
        <pc:spChg chg="add del">
          <ac:chgData name="amir maroof khan" userId="50d5b85142405cb0" providerId="LiveId" clId="{38FCDDFC-197F-4B32-BF60-A64C16884B1D}" dt="2021-10-03T18:34:02.533" v="177" actId="26606"/>
          <ac:spMkLst>
            <pc:docMk/>
            <pc:sldMk cId="3101086973" sldId="278"/>
            <ac:spMk id="18" creationId="{11156773-3FB3-46D9-9F87-821287404830}"/>
          </ac:spMkLst>
        </pc:spChg>
        <pc:spChg chg="add del">
          <ac:chgData name="amir maroof khan" userId="50d5b85142405cb0" providerId="LiveId" clId="{38FCDDFC-197F-4B32-BF60-A64C16884B1D}" dt="2021-10-03T18:34:02.533" v="177" actId="26606"/>
          <ac:spMkLst>
            <pc:docMk/>
            <pc:sldMk cId="3101086973" sldId="278"/>
            <ac:spMk id="20" creationId="{E8EA24D0-C854-4AA8-B8FD-D252660D8840}"/>
          </ac:spMkLst>
        </pc:spChg>
        <pc:spChg chg="add del">
          <ac:chgData name="amir maroof khan" userId="50d5b85142405cb0" providerId="LiveId" clId="{38FCDDFC-197F-4B32-BF60-A64C16884B1D}" dt="2021-10-03T18:34:07.139" v="179" actId="26606"/>
          <ac:spMkLst>
            <pc:docMk/>
            <pc:sldMk cId="3101086973" sldId="278"/>
            <ac:spMk id="22" creationId="{16F9E488-0718-4E1E-9D12-26779F606252}"/>
          </ac:spMkLst>
        </pc:spChg>
        <pc:spChg chg="add del">
          <ac:chgData name="amir maroof khan" userId="50d5b85142405cb0" providerId="LiveId" clId="{38FCDDFC-197F-4B32-BF60-A64C16884B1D}" dt="2021-10-03T18:34:46.090" v="189" actId="26606"/>
          <ac:spMkLst>
            <pc:docMk/>
            <pc:sldMk cId="3101086973" sldId="278"/>
            <ac:spMk id="24" creationId="{D3983C6A-56A5-4E61-A5AF-EEA9556C1A9F}"/>
          </ac:spMkLst>
        </pc:spChg>
        <pc:spChg chg="add del">
          <ac:chgData name="amir maroof khan" userId="50d5b85142405cb0" providerId="LiveId" clId="{38FCDDFC-197F-4B32-BF60-A64C16884B1D}" dt="2021-10-03T18:34:07.139" v="179" actId="26606"/>
          <ac:spMkLst>
            <pc:docMk/>
            <pc:sldMk cId="3101086973" sldId="278"/>
            <ac:spMk id="25" creationId="{FA6F8ABB-6C5D-4349-9E1B-198D1ABFA804}"/>
          </ac:spMkLst>
        </pc:spChg>
        <pc:spChg chg="add del">
          <ac:chgData name="amir maroof khan" userId="50d5b85142405cb0" providerId="LiveId" clId="{38FCDDFC-197F-4B32-BF60-A64C16884B1D}" dt="2021-10-03T18:34:07.139" v="179" actId="26606"/>
          <ac:spMkLst>
            <pc:docMk/>
            <pc:sldMk cId="3101086973" sldId="278"/>
            <ac:spMk id="26" creationId="{E4B9AB89-BA23-4985-97B3-EB677E496335}"/>
          </ac:spMkLst>
        </pc:spChg>
        <pc:spChg chg="add del">
          <ac:chgData name="amir maroof khan" userId="50d5b85142405cb0" providerId="LiveId" clId="{38FCDDFC-197F-4B32-BF60-A64C16884B1D}" dt="2021-10-03T18:34:11.784" v="181" actId="26606"/>
          <ac:spMkLst>
            <pc:docMk/>
            <pc:sldMk cId="3101086973" sldId="278"/>
            <ac:spMk id="28" creationId="{BFFB6EAD-767A-4A95-9246-C39976AD1119}"/>
          </ac:spMkLst>
        </pc:spChg>
        <pc:spChg chg="add del">
          <ac:chgData name="amir maroof khan" userId="50d5b85142405cb0" providerId="LiveId" clId="{38FCDDFC-197F-4B32-BF60-A64C16884B1D}" dt="2021-10-03T18:34:11.784" v="181" actId="26606"/>
          <ac:spMkLst>
            <pc:docMk/>
            <pc:sldMk cId="3101086973" sldId="278"/>
            <ac:spMk id="29" creationId="{07062BB1-E215-424E-80C4-7E1CF179A357}"/>
          </ac:spMkLst>
        </pc:spChg>
        <pc:spChg chg="add del">
          <ac:chgData name="amir maroof khan" userId="50d5b85142405cb0" providerId="LiveId" clId="{38FCDDFC-197F-4B32-BF60-A64C16884B1D}" dt="2021-10-03T18:34:11.784" v="181" actId="26606"/>
          <ac:spMkLst>
            <pc:docMk/>
            <pc:sldMk cId="3101086973" sldId="278"/>
            <ac:spMk id="30" creationId="{B368E167-B2D7-4904-BB6B-AE0486A2C6F8}"/>
          </ac:spMkLst>
        </pc:spChg>
        <pc:spChg chg="add del">
          <ac:chgData name="amir maroof khan" userId="50d5b85142405cb0" providerId="LiveId" clId="{38FCDDFC-197F-4B32-BF60-A64C16884B1D}" dt="2021-10-03T18:34:11.784" v="181" actId="26606"/>
          <ac:spMkLst>
            <pc:docMk/>
            <pc:sldMk cId="3101086973" sldId="278"/>
            <ac:spMk id="31" creationId="{6FD0FBFA-B43E-40C1-A6E4-B88234171E7A}"/>
          </ac:spMkLst>
        </pc:spChg>
        <pc:spChg chg="add del">
          <ac:chgData name="amir maroof khan" userId="50d5b85142405cb0" providerId="LiveId" clId="{38FCDDFC-197F-4B32-BF60-A64C16884B1D}" dt="2021-10-03T18:34:11.784" v="181" actId="26606"/>
          <ac:spMkLst>
            <pc:docMk/>
            <pc:sldMk cId="3101086973" sldId="278"/>
            <ac:spMk id="32" creationId="{70A21480-D93D-46BE-9A94-B5A80469DF68}"/>
          </ac:spMkLst>
        </pc:spChg>
        <pc:spChg chg="add del">
          <ac:chgData name="amir maroof khan" userId="50d5b85142405cb0" providerId="LiveId" clId="{38FCDDFC-197F-4B32-BF60-A64C16884B1D}" dt="2021-10-03T18:34:11.784" v="181" actId="26606"/>
          <ac:spMkLst>
            <pc:docMk/>
            <pc:sldMk cId="3101086973" sldId="278"/>
            <ac:spMk id="33" creationId="{33E49524-66B4-4DB0-AD09-DC8B9874E1B3}"/>
          </ac:spMkLst>
        </pc:spChg>
        <pc:spChg chg="add del">
          <ac:chgData name="amir maroof khan" userId="50d5b85142405cb0" providerId="LiveId" clId="{38FCDDFC-197F-4B32-BF60-A64C16884B1D}" dt="2021-10-03T18:34:11.784" v="181" actId="26606"/>
          <ac:spMkLst>
            <pc:docMk/>
            <pc:sldMk cId="3101086973" sldId="278"/>
            <ac:spMk id="34" creationId="{E5EBF8F5-ABE5-4029-A8FC-4E32622D70A6}"/>
          </ac:spMkLst>
        </pc:spChg>
        <pc:spChg chg="add del">
          <ac:chgData name="amir maroof khan" userId="50d5b85142405cb0" providerId="LiveId" clId="{38FCDDFC-197F-4B32-BF60-A64C16884B1D}" dt="2021-10-03T18:34:19.947" v="183" actId="26606"/>
          <ac:spMkLst>
            <pc:docMk/>
            <pc:sldMk cId="3101086973" sldId="278"/>
            <ac:spMk id="36" creationId="{DBDC90C9-7375-4965-AA1E-65EF25525618}"/>
          </ac:spMkLst>
        </pc:spChg>
        <pc:spChg chg="add del">
          <ac:chgData name="amir maroof khan" userId="50d5b85142405cb0" providerId="LiveId" clId="{38FCDDFC-197F-4B32-BF60-A64C16884B1D}" dt="2021-10-03T18:34:19.947" v="183" actId="26606"/>
          <ac:spMkLst>
            <pc:docMk/>
            <pc:sldMk cId="3101086973" sldId="278"/>
            <ac:spMk id="37" creationId="{129A6924-D08B-45DD-8219-D130D09CE56C}"/>
          </ac:spMkLst>
        </pc:spChg>
        <pc:spChg chg="add del">
          <ac:chgData name="amir maroof khan" userId="50d5b85142405cb0" providerId="LiveId" clId="{38FCDDFC-197F-4B32-BF60-A64C16884B1D}" dt="2021-10-03T18:34:19.947" v="183" actId="26606"/>
          <ac:spMkLst>
            <pc:docMk/>
            <pc:sldMk cId="3101086973" sldId="278"/>
            <ac:spMk id="38" creationId="{78DE83AE-C7A1-4B59-BEAD-E07C527756EC}"/>
          </ac:spMkLst>
        </pc:spChg>
        <pc:spChg chg="add del">
          <ac:chgData name="amir maroof khan" userId="50d5b85142405cb0" providerId="LiveId" clId="{38FCDDFC-197F-4B32-BF60-A64C16884B1D}" dt="2021-10-03T18:34:19.947" v="183" actId="26606"/>
          <ac:spMkLst>
            <pc:docMk/>
            <pc:sldMk cId="3101086973" sldId="278"/>
            <ac:spMk id="39" creationId="{01B0AB56-1C73-492F-9E03-DF7B546AFCE4}"/>
          </ac:spMkLst>
        </pc:spChg>
        <pc:spChg chg="add del">
          <ac:chgData name="amir maroof khan" userId="50d5b85142405cb0" providerId="LiveId" clId="{38FCDDFC-197F-4B32-BF60-A64C16884B1D}" dt="2021-10-03T18:34:25.571" v="185" actId="26606"/>
          <ac:spMkLst>
            <pc:docMk/>
            <pc:sldMk cId="3101086973" sldId="278"/>
            <ac:spMk id="41" creationId="{1C4FDBE2-32F7-4AC4-A40C-C51C65B1D474}"/>
          </ac:spMkLst>
        </pc:spChg>
        <pc:spChg chg="add del">
          <ac:chgData name="amir maroof khan" userId="50d5b85142405cb0" providerId="LiveId" clId="{38FCDDFC-197F-4B32-BF60-A64C16884B1D}" dt="2021-10-03T18:34:25.571" v="185" actId="26606"/>
          <ac:spMkLst>
            <pc:docMk/>
            <pc:sldMk cId="3101086973" sldId="278"/>
            <ac:spMk id="42" creationId="{2587169E-2A0C-4EEA-BF70-71E2BC404F23}"/>
          </ac:spMkLst>
        </pc:spChg>
        <pc:spChg chg="add del">
          <ac:chgData name="amir maroof khan" userId="50d5b85142405cb0" providerId="LiveId" clId="{38FCDDFC-197F-4B32-BF60-A64C16884B1D}" dt="2021-10-03T18:34:25.571" v="185" actId="26606"/>
          <ac:spMkLst>
            <pc:docMk/>
            <pc:sldMk cId="3101086973" sldId="278"/>
            <ac:spMk id="43" creationId="{CF8AD9F3-9AF6-494F-83A3-2F677563935C}"/>
          </ac:spMkLst>
        </pc:spChg>
        <pc:spChg chg="add del">
          <ac:chgData name="amir maroof khan" userId="50d5b85142405cb0" providerId="LiveId" clId="{38FCDDFC-197F-4B32-BF60-A64C16884B1D}" dt="2021-10-03T18:34:25.571" v="185" actId="26606"/>
          <ac:spMkLst>
            <pc:docMk/>
            <pc:sldMk cId="3101086973" sldId="278"/>
            <ac:spMk id="44" creationId="{F6EB9B19-D8F1-4EB1-AA3B-A92D9BCE2103}"/>
          </ac:spMkLst>
        </pc:spChg>
        <pc:spChg chg="add del">
          <ac:chgData name="amir maroof khan" userId="50d5b85142405cb0" providerId="LiveId" clId="{38FCDDFC-197F-4B32-BF60-A64C16884B1D}" dt="2021-10-03T18:34:25.571" v="185" actId="26606"/>
          <ac:spMkLst>
            <pc:docMk/>
            <pc:sldMk cId="3101086973" sldId="278"/>
            <ac:spMk id="45" creationId="{E2B33195-5BCA-4BB7-A82D-6739522687DD}"/>
          </ac:spMkLst>
        </pc:spChg>
        <pc:spChg chg="add del">
          <ac:chgData name="amir maroof khan" userId="50d5b85142405cb0" providerId="LiveId" clId="{38FCDDFC-197F-4B32-BF60-A64C16884B1D}" dt="2021-10-03T18:34:27.127" v="187" actId="26606"/>
          <ac:spMkLst>
            <pc:docMk/>
            <pc:sldMk cId="3101086973" sldId="278"/>
            <ac:spMk id="47" creationId="{2151139A-886F-4B97-8815-729AD3831BBD}"/>
          </ac:spMkLst>
        </pc:spChg>
        <pc:spChg chg="add del">
          <ac:chgData name="amir maroof khan" userId="50d5b85142405cb0" providerId="LiveId" clId="{38FCDDFC-197F-4B32-BF60-A64C16884B1D}" dt="2021-10-03T18:34:27.127" v="187" actId="26606"/>
          <ac:spMkLst>
            <pc:docMk/>
            <pc:sldMk cId="3101086973" sldId="278"/>
            <ac:spMk id="48" creationId="{5428AC11-BFDF-42EF-80FF-717BBF909067}"/>
          </ac:spMkLst>
        </pc:spChg>
        <pc:spChg chg="add del">
          <ac:chgData name="amir maroof khan" userId="50d5b85142405cb0" providerId="LiveId" clId="{38FCDDFC-197F-4B32-BF60-A64C16884B1D}" dt="2021-10-03T18:34:27.127" v="187" actId="26606"/>
          <ac:spMkLst>
            <pc:docMk/>
            <pc:sldMk cId="3101086973" sldId="278"/>
            <ac:spMk id="49" creationId="{2CC56AF6-38E4-490B-8E2B-1A1037B4EDD4}"/>
          </ac:spMkLst>
        </pc:spChg>
        <pc:spChg chg="add del">
          <ac:chgData name="amir maroof khan" userId="50d5b85142405cb0" providerId="LiveId" clId="{38FCDDFC-197F-4B32-BF60-A64C16884B1D}" dt="2021-10-03T18:34:27.127" v="187" actId="26606"/>
          <ac:spMkLst>
            <pc:docMk/>
            <pc:sldMk cId="3101086973" sldId="278"/>
            <ac:spMk id="50" creationId="{2339A6F5-AD6A-4D80-8AD9-6290D13AC49F}"/>
          </ac:spMkLst>
        </pc:spChg>
        <pc:spChg chg="add del">
          <ac:chgData name="amir maroof khan" userId="50d5b85142405cb0" providerId="LiveId" clId="{38FCDDFC-197F-4B32-BF60-A64C16884B1D}" dt="2021-10-03T18:34:46.090" v="189" actId="26606"/>
          <ac:spMkLst>
            <pc:docMk/>
            <pc:sldMk cId="3101086973" sldId="278"/>
            <ac:spMk id="52" creationId="{D23858C0-CCC5-49A8-8FDA-82BAEEE41206}"/>
          </ac:spMkLst>
        </pc:spChg>
        <pc:spChg chg="add del">
          <ac:chgData name="amir maroof khan" userId="50d5b85142405cb0" providerId="LiveId" clId="{38FCDDFC-197F-4B32-BF60-A64C16884B1D}" dt="2021-10-03T18:34:46.090" v="189" actId="26606"/>
          <ac:spMkLst>
            <pc:docMk/>
            <pc:sldMk cId="3101086973" sldId="278"/>
            <ac:spMk id="53" creationId="{EE73C386-7D31-4D0F-9EEC-BC2A67FC9240}"/>
          </ac:spMkLst>
        </pc:spChg>
        <pc:spChg chg="add del">
          <ac:chgData name="amir maroof khan" userId="50d5b85142405cb0" providerId="LiveId" clId="{38FCDDFC-197F-4B32-BF60-A64C16884B1D}" dt="2021-10-03T18:34:46.090" v="189" actId="26606"/>
          <ac:spMkLst>
            <pc:docMk/>
            <pc:sldMk cId="3101086973" sldId="278"/>
            <ac:spMk id="54" creationId="{5B7D379B-0842-4203-A23B-FABED51E1B7F}"/>
          </ac:spMkLst>
        </pc:spChg>
        <pc:spChg chg="add del">
          <ac:chgData name="amir maroof khan" userId="50d5b85142405cb0" providerId="LiveId" clId="{38FCDDFC-197F-4B32-BF60-A64C16884B1D}" dt="2021-10-03T18:34:46.090" v="189" actId="26606"/>
          <ac:spMkLst>
            <pc:docMk/>
            <pc:sldMk cId="3101086973" sldId="278"/>
            <ac:spMk id="55" creationId="{EBD1E24A-BF09-4A6C-AAD2-AE3FCA2159A8}"/>
          </ac:spMkLst>
        </pc:spChg>
        <pc:spChg chg="add del">
          <ac:chgData name="amir maroof khan" userId="50d5b85142405cb0" providerId="LiveId" clId="{38FCDDFC-197F-4B32-BF60-A64C16884B1D}" dt="2021-10-03T18:35:44.873" v="192" actId="26606"/>
          <ac:spMkLst>
            <pc:docMk/>
            <pc:sldMk cId="3101086973" sldId="278"/>
            <ac:spMk id="59" creationId="{76E6212F-EB21-4328-8386-832840CB431A}"/>
          </ac:spMkLst>
        </pc:spChg>
        <pc:spChg chg="add del">
          <ac:chgData name="amir maroof khan" userId="50d5b85142405cb0" providerId="LiveId" clId="{38FCDDFC-197F-4B32-BF60-A64C16884B1D}" dt="2021-10-03T18:35:44.873" v="192" actId="26606"/>
          <ac:spMkLst>
            <pc:docMk/>
            <pc:sldMk cId="3101086973" sldId="278"/>
            <ac:spMk id="60" creationId="{9E74304E-CF2D-41E1-92CF-7FC508311BAE}"/>
          </ac:spMkLst>
        </pc:spChg>
        <pc:spChg chg="add del">
          <ac:chgData name="amir maroof khan" userId="50d5b85142405cb0" providerId="LiveId" clId="{38FCDDFC-197F-4B32-BF60-A64C16884B1D}" dt="2021-10-03T18:35:44.873" v="192" actId="26606"/>
          <ac:spMkLst>
            <pc:docMk/>
            <pc:sldMk cId="3101086973" sldId="278"/>
            <ac:spMk id="61" creationId="{3B6BBA54-4CCF-4C90-BA8F-FBD070C8DCA7}"/>
          </ac:spMkLst>
        </pc:spChg>
        <pc:spChg chg="add del">
          <ac:chgData name="amir maroof khan" userId="50d5b85142405cb0" providerId="LiveId" clId="{38FCDDFC-197F-4B32-BF60-A64C16884B1D}" dt="2021-10-03T18:35:44.873" v="192" actId="26606"/>
          <ac:spMkLst>
            <pc:docMk/>
            <pc:sldMk cId="3101086973" sldId="278"/>
            <ac:spMk id="62" creationId="{19A96DEC-BAD6-4232-A6BF-B18F0000FE6F}"/>
          </ac:spMkLst>
        </pc:spChg>
        <pc:spChg chg="add del">
          <ac:chgData name="amir maroof khan" userId="50d5b85142405cb0" providerId="LiveId" clId="{38FCDDFC-197F-4B32-BF60-A64C16884B1D}" dt="2021-10-03T18:35:44.873" v="192" actId="26606"/>
          <ac:spMkLst>
            <pc:docMk/>
            <pc:sldMk cId="3101086973" sldId="278"/>
            <ac:spMk id="64" creationId="{37099982-E81B-4256-BEA5-44F378E3128A}"/>
          </ac:spMkLst>
        </pc:spChg>
        <pc:spChg chg="add del">
          <ac:chgData name="amir maroof khan" userId="50d5b85142405cb0" providerId="LiveId" clId="{38FCDDFC-197F-4B32-BF60-A64C16884B1D}" dt="2021-10-03T18:35:44.873" v="192" actId="26606"/>
          <ac:spMkLst>
            <pc:docMk/>
            <pc:sldMk cId="3101086973" sldId="278"/>
            <ac:spMk id="65" creationId="{9268920A-0D15-4067-B7B1-91F0BE29ACC8}"/>
          </ac:spMkLst>
        </pc:spChg>
        <pc:spChg chg="add del">
          <ac:chgData name="amir maroof khan" userId="50d5b85142405cb0" providerId="LiveId" clId="{38FCDDFC-197F-4B32-BF60-A64C16884B1D}" dt="2021-10-03T18:36:40.022" v="197" actId="26606"/>
          <ac:spMkLst>
            <pc:docMk/>
            <pc:sldMk cId="3101086973" sldId="278"/>
            <ac:spMk id="70" creationId="{B4D3D850-2041-4B7C-AED9-54DA385B14F7}"/>
          </ac:spMkLst>
        </pc:spChg>
        <pc:spChg chg="add del">
          <ac:chgData name="amir maroof khan" userId="50d5b85142405cb0" providerId="LiveId" clId="{38FCDDFC-197F-4B32-BF60-A64C16884B1D}" dt="2021-10-03T18:36:40.022" v="197" actId="26606"/>
          <ac:spMkLst>
            <pc:docMk/>
            <pc:sldMk cId="3101086973" sldId="278"/>
            <ac:spMk id="72" creationId="{5707F116-8EC0-4822-9067-186AC8C96EB8}"/>
          </ac:spMkLst>
        </pc:spChg>
        <pc:spChg chg="add del">
          <ac:chgData name="amir maroof khan" userId="50d5b85142405cb0" providerId="LiveId" clId="{38FCDDFC-197F-4B32-BF60-A64C16884B1D}" dt="2021-10-03T18:36:40.022" v="197" actId="26606"/>
          <ac:spMkLst>
            <pc:docMk/>
            <pc:sldMk cId="3101086973" sldId="278"/>
            <ac:spMk id="74" creationId="{49F1A7E4-819D-4D21-8E8B-32671A9F9853}"/>
          </ac:spMkLst>
        </pc:spChg>
        <pc:spChg chg="add del">
          <ac:chgData name="amir maroof khan" userId="50d5b85142405cb0" providerId="LiveId" clId="{38FCDDFC-197F-4B32-BF60-A64C16884B1D}" dt="2021-10-03T18:36:40.022" v="197" actId="26606"/>
          <ac:spMkLst>
            <pc:docMk/>
            <pc:sldMk cId="3101086973" sldId="278"/>
            <ac:spMk id="76" creationId="{CB64814D-A361-44E1-8D97-B83E41C8B280}"/>
          </ac:spMkLst>
        </pc:spChg>
        <pc:spChg chg="add del">
          <ac:chgData name="amir maroof khan" userId="50d5b85142405cb0" providerId="LiveId" clId="{38FCDDFC-197F-4B32-BF60-A64C16884B1D}" dt="2021-10-03T18:36:40.022" v="197" actId="26606"/>
          <ac:spMkLst>
            <pc:docMk/>
            <pc:sldMk cId="3101086973" sldId="278"/>
            <ac:spMk id="78" creationId="{852A6879-032A-4946-9CCA-44D38BEDF5F5}"/>
          </ac:spMkLst>
        </pc:spChg>
        <pc:spChg chg="add del">
          <ac:chgData name="amir maroof khan" userId="50d5b85142405cb0" providerId="LiveId" clId="{38FCDDFC-197F-4B32-BF60-A64C16884B1D}" dt="2021-10-03T18:36:40.022" v="197" actId="26606"/>
          <ac:spMkLst>
            <pc:docMk/>
            <pc:sldMk cId="3101086973" sldId="278"/>
            <ac:spMk id="80" creationId="{56AB08D7-F0FB-4965-B730-8B874214C283}"/>
          </ac:spMkLst>
        </pc:spChg>
        <pc:spChg chg="add del">
          <ac:chgData name="amir maroof khan" userId="50d5b85142405cb0" providerId="LiveId" clId="{38FCDDFC-197F-4B32-BF60-A64C16884B1D}" dt="2021-10-03T18:36:40.022" v="197" actId="26606"/>
          <ac:spMkLst>
            <pc:docMk/>
            <pc:sldMk cId="3101086973" sldId="278"/>
            <ac:spMk id="82" creationId="{148D9297-49FA-43ED-AC6B-E2F153B3A5A6}"/>
          </ac:spMkLst>
        </pc:spChg>
        <pc:spChg chg="add del">
          <ac:chgData name="amir maroof khan" userId="50d5b85142405cb0" providerId="LiveId" clId="{38FCDDFC-197F-4B32-BF60-A64C16884B1D}" dt="2021-10-03T18:36:40.022" v="197" actId="26606"/>
          <ac:spMkLst>
            <pc:docMk/>
            <pc:sldMk cId="3101086973" sldId="278"/>
            <ac:spMk id="84" creationId="{77C2D141-F73C-4BF3-B3DF-D3BA74B8BE29}"/>
          </ac:spMkLst>
        </pc:spChg>
        <pc:spChg chg="add del">
          <ac:chgData name="amir maroof khan" userId="50d5b85142405cb0" providerId="LiveId" clId="{38FCDDFC-197F-4B32-BF60-A64C16884B1D}" dt="2021-10-03T18:36:40.022" v="197" actId="26606"/>
          <ac:spMkLst>
            <pc:docMk/>
            <pc:sldMk cId="3101086973" sldId="278"/>
            <ac:spMk id="86" creationId="{DB456AC5-2DFE-4E00-B0CE-30AAA2A3D676}"/>
          </ac:spMkLst>
        </pc:spChg>
        <pc:spChg chg="add del">
          <ac:chgData name="amir maroof khan" userId="50d5b85142405cb0" providerId="LiveId" clId="{38FCDDFC-197F-4B32-BF60-A64C16884B1D}" dt="2021-10-03T18:36:40.022" v="197" actId="26606"/>
          <ac:spMkLst>
            <pc:docMk/>
            <pc:sldMk cId="3101086973" sldId="278"/>
            <ac:spMk id="88" creationId="{D3EB41F8-8868-4FC3-8553-94FEE5A8B818}"/>
          </ac:spMkLst>
        </pc:spChg>
        <pc:spChg chg="add del">
          <ac:chgData name="amir maroof khan" userId="50d5b85142405cb0" providerId="LiveId" clId="{38FCDDFC-197F-4B32-BF60-A64C16884B1D}" dt="2021-10-03T18:36:40.022" v="197" actId="26606"/>
          <ac:spMkLst>
            <pc:docMk/>
            <pc:sldMk cId="3101086973" sldId="278"/>
            <ac:spMk id="90" creationId="{39671820-9967-4806-B0A7-4944C2A4A5F1}"/>
          </ac:spMkLst>
        </pc:spChg>
        <pc:spChg chg="add del">
          <ac:chgData name="amir maroof khan" userId="50d5b85142405cb0" providerId="LiveId" clId="{38FCDDFC-197F-4B32-BF60-A64C16884B1D}" dt="2021-10-03T18:36:39.987" v="196" actId="26606"/>
          <ac:spMkLst>
            <pc:docMk/>
            <pc:sldMk cId="3101086973" sldId="278"/>
            <ac:spMk id="95" creationId="{1ED8053C-AF28-403A-90F2-67A100EDECE4}"/>
          </ac:spMkLst>
        </pc:spChg>
        <pc:spChg chg="add del">
          <ac:chgData name="amir maroof khan" userId="50d5b85142405cb0" providerId="LiveId" clId="{38FCDDFC-197F-4B32-BF60-A64C16884B1D}" dt="2021-10-03T18:36:39.987" v="196" actId="26606"/>
          <ac:spMkLst>
            <pc:docMk/>
            <pc:sldMk cId="3101086973" sldId="278"/>
            <ac:spMk id="97" creationId="{F588A414-617F-4601-9AE3-621229A34D81}"/>
          </ac:spMkLst>
        </pc:spChg>
        <pc:spChg chg="add del">
          <ac:chgData name="amir maroof khan" userId="50d5b85142405cb0" providerId="LiveId" clId="{38FCDDFC-197F-4B32-BF60-A64C16884B1D}" dt="2021-10-03T18:36:55.817" v="199" actId="26606"/>
          <ac:spMkLst>
            <pc:docMk/>
            <pc:sldMk cId="3101086973" sldId="278"/>
            <ac:spMk id="99" creationId="{49F1A7E4-819D-4D21-8E8B-32671A9F9853}"/>
          </ac:spMkLst>
        </pc:spChg>
        <pc:spChg chg="add del">
          <ac:chgData name="amir maroof khan" userId="50d5b85142405cb0" providerId="LiveId" clId="{38FCDDFC-197F-4B32-BF60-A64C16884B1D}" dt="2021-10-03T18:36:55.817" v="199" actId="26606"/>
          <ac:spMkLst>
            <pc:docMk/>
            <pc:sldMk cId="3101086973" sldId="278"/>
            <ac:spMk id="100" creationId="{B4D3D850-2041-4B7C-AED9-54DA385B14F7}"/>
          </ac:spMkLst>
        </pc:spChg>
        <pc:spChg chg="add del">
          <ac:chgData name="amir maroof khan" userId="50d5b85142405cb0" providerId="LiveId" clId="{38FCDDFC-197F-4B32-BF60-A64C16884B1D}" dt="2021-10-03T18:36:55.817" v="199" actId="26606"/>
          <ac:spMkLst>
            <pc:docMk/>
            <pc:sldMk cId="3101086973" sldId="278"/>
            <ac:spMk id="101" creationId="{CB64814D-A361-44E1-8D97-B83E41C8B280}"/>
          </ac:spMkLst>
        </pc:spChg>
        <pc:spChg chg="add del">
          <ac:chgData name="amir maroof khan" userId="50d5b85142405cb0" providerId="LiveId" clId="{38FCDDFC-197F-4B32-BF60-A64C16884B1D}" dt="2021-10-03T18:36:55.817" v="199" actId="26606"/>
          <ac:spMkLst>
            <pc:docMk/>
            <pc:sldMk cId="3101086973" sldId="278"/>
            <ac:spMk id="102" creationId="{5707F116-8EC0-4822-9067-186AC8C96EB8}"/>
          </ac:spMkLst>
        </pc:spChg>
        <pc:spChg chg="add del">
          <ac:chgData name="amir maroof khan" userId="50d5b85142405cb0" providerId="LiveId" clId="{38FCDDFC-197F-4B32-BF60-A64C16884B1D}" dt="2021-10-03T18:36:55.817" v="199" actId="26606"/>
          <ac:spMkLst>
            <pc:docMk/>
            <pc:sldMk cId="3101086973" sldId="278"/>
            <ac:spMk id="103" creationId="{852A6879-032A-4946-9CCA-44D38BEDF5F5}"/>
          </ac:spMkLst>
        </pc:spChg>
        <pc:spChg chg="add del">
          <ac:chgData name="amir maroof khan" userId="50d5b85142405cb0" providerId="LiveId" clId="{38FCDDFC-197F-4B32-BF60-A64C16884B1D}" dt="2021-10-03T18:36:55.817" v="199" actId="26606"/>
          <ac:spMkLst>
            <pc:docMk/>
            <pc:sldMk cId="3101086973" sldId="278"/>
            <ac:spMk id="105" creationId="{56AB08D7-F0FB-4965-B730-8B874214C283}"/>
          </ac:spMkLst>
        </pc:spChg>
        <pc:spChg chg="add del">
          <ac:chgData name="amir maroof khan" userId="50d5b85142405cb0" providerId="LiveId" clId="{38FCDDFC-197F-4B32-BF60-A64C16884B1D}" dt="2021-10-03T18:36:55.817" v="199" actId="26606"/>
          <ac:spMkLst>
            <pc:docMk/>
            <pc:sldMk cId="3101086973" sldId="278"/>
            <ac:spMk id="107" creationId="{148D9297-49FA-43ED-AC6B-E2F153B3A5A6}"/>
          </ac:spMkLst>
        </pc:spChg>
        <pc:spChg chg="add del">
          <ac:chgData name="amir maroof khan" userId="50d5b85142405cb0" providerId="LiveId" clId="{38FCDDFC-197F-4B32-BF60-A64C16884B1D}" dt="2021-10-03T18:36:55.817" v="199" actId="26606"/>
          <ac:spMkLst>
            <pc:docMk/>
            <pc:sldMk cId="3101086973" sldId="278"/>
            <ac:spMk id="109" creationId="{77C2D141-F73C-4BF3-B3DF-D3BA74B8BE29}"/>
          </ac:spMkLst>
        </pc:spChg>
        <pc:spChg chg="add del">
          <ac:chgData name="amir maroof khan" userId="50d5b85142405cb0" providerId="LiveId" clId="{38FCDDFC-197F-4B32-BF60-A64C16884B1D}" dt="2021-10-03T18:36:55.817" v="199" actId="26606"/>
          <ac:spMkLst>
            <pc:docMk/>
            <pc:sldMk cId="3101086973" sldId="278"/>
            <ac:spMk id="111" creationId="{DB456AC5-2DFE-4E00-B0CE-30AAA2A3D676}"/>
          </ac:spMkLst>
        </pc:spChg>
        <pc:spChg chg="add del">
          <ac:chgData name="amir maroof khan" userId="50d5b85142405cb0" providerId="LiveId" clId="{38FCDDFC-197F-4B32-BF60-A64C16884B1D}" dt="2021-10-03T18:36:55.817" v="199" actId="26606"/>
          <ac:spMkLst>
            <pc:docMk/>
            <pc:sldMk cId="3101086973" sldId="278"/>
            <ac:spMk id="113" creationId="{D3EB41F8-8868-4FC3-8553-94FEE5A8B818}"/>
          </ac:spMkLst>
        </pc:spChg>
        <pc:spChg chg="add del">
          <ac:chgData name="amir maroof khan" userId="50d5b85142405cb0" providerId="LiveId" clId="{38FCDDFC-197F-4B32-BF60-A64C16884B1D}" dt="2021-10-03T18:36:55.817" v="199" actId="26606"/>
          <ac:spMkLst>
            <pc:docMk/>
            <pc:sldMk cId="3101086973" sldId="278"/>
            <ac:spMk id="115" creationId="{39671820-9967-4806-B0A7-4944C2A4A5F1}"/>
          </ac:spMkLst>
        </pc:spChg>
        <pc:spChg chg="add del">
          <ac:chgData name="amir maroof khan" userId="50d5b85142405cb0" providerId="LiveId" clId="{38FCDDFC-197F-4B32-BF60-A64C16884B1D}" dt="2021-10-03T18:37:38.587" v="212" actId="26606"/>
          <ac:spMkLst>
            <pc:docMk/>
            <pc:sldMk cId="3101086973" sldId="278"/>
            <ac:spMk id="120" creationId="{16F9E488-0718-4E1E-9D12-26779F606252}"/>
          </ac:spMkLst>
        </pc:spChg>
        <pc:spChg chg="add del">
          <ac:chgData name="amir maroof khan" userId="50d5b85142405cb0" providerId="LiveId" clId="{38FCDDFC-197F-4B32-BF60-A64C16884B1D}" dt="2021-10-03T18:38:24.397" v="215" actId="26606"/>
          <ac:spMkLst>
            <pc:docMk/>
            <pc:sldMk cId="3101086973" sldId="278"/>
            <ac:spMk id="121" creationId="{C5278130-DFE0-457B-8698-88DF69019DDE}"/>
          </ac:spMkLst>
        </pc:spChg>
        <pc:spChg chg="add del">
          <ac:chgData name="amir maroof khan" userId="50d5b85142405cb0" providerId="LiveId" clId="{38FCDDFC-197F-4B32-BF60-A64C16884B1D}" dt="2021-10-03T18:38:24.397" v="215" actId="26606"/>
          <ac:spMkLst>
            <pc:docMk/>
            <pc:sldMk cId="3101086973" sldId="278"/>
            <ac:spMk id="125" creationId="{1CC6BF39-BB02-480A-B882-9651CD60148D}"/>
          </ac:spMkLst>
        </pc:spChg>
        <pc:spChg chg="add del">
          <ac:chgData name="amir maroof khan" userId="50d5b85142405cb0" providerId="LiveId" clId="{38FCDDFC-197F-4B32-BF60-A64C16884B1D}" dt="2021-10-03T18:37:38.587" v="212" actId="26606"/>
          <ac:spMkLst>
            <pc:docMk/>
            <pc:sldMk cId="3101086973" sldId="278"/>
            <ac:spMk id="126" creationId="{FA6F8ABB-6C5D-4349-9E1B-198D1ABFA804}"/>
          </ac:spMkLst>
        </pc:spChg>
        <pc:spChg chg="add del">
          <ac:chgData name="amir maroof khan" userId="50d5b85142405cb0" providerId="LiveId" clId="{38FCDDFC-197F-4B32-BF60-A64C16884B1D}" dt="2021-10-03T18:38:24.397" v="215" actId="26606"/>
          <ac:spMkLst>
            <pc:docMk/>
            <pc:sldMk cId="3101086973" sldId="278"/>
            <ac:spMk id="127" creationId="{652B884B-5BAC-456F-9FD7-7F0B56E53438}"/>
          </ac:spMkLst>
        </pc:spChg>
        <pc:spChg chg="add del">
          <ac:chgData name="amir maroof khan" userId="50d5b85142405cb0" providerId="LiveId" clId="{38FCDDFC-197F-4B32-BF60-A64C16884B1D}" dt="2021-10-03T18:37:38.587" v="212" actId="26606"/>
          <ac:spMkLst>
            <pc:docMk/>
            <pc:sldMk cId="3101086973" sldId="278"/>
            <ac:spMk id="128" creationId="{E4B9AB89-BA23-4985-97B3-EB677E496335}"/>
          </ac:spMkLst>
        </pc:spChg>
        <pc:spChg chg="add del">
          <ac:chgData name="amir maroof khan" userId="50d5b85142405cb0" providerId="LiveId" clId="{38FCDDFC-197F-4B32-BF60-A64C16884B1D}" dt="2021-10-03T18:37:38.587" v="212" actId="26606"/>
          <ac:spMkLst>
            <pc:docMk/>
            <pc:sldMk cId="3101086973" sldId="278"/>
            <ac:spMk id="130" creationId="{36FC9198-E7C0-476E-AEEA-E406CF307507}"/>
          </ac:spMkLst>
        </pc:spChg>
        <pc:spChg chg="add del">
          <ac:chgData name="amir maroof khan" userId="50d5b85142405cb0" providerId="LiveId" clId="{38FCDDFC-197F-4B32-BF60-A64C16884B1D}" dt="2021-10-03T18:37:22.987" v="203" actId="26606"/>
          <ac:spMkLst>
            <pc:docMk/>
            <pc:sldMk cId="3101086973" sldId="278"/>
            <ac:spMk id="135" creationId="{16F9E488-0718-4E1E-9D12-26779F606252}"/>
          </ac:spMkLst>
        </pc:spChg>
        <pc:spChg chg="add del">
          <ac:chgData name="amir maroof khan" userId="50d5b85142405cb0" providerId="LiveId" clId="{38FCDDFC-197F-4B32-BF60-A64C16884B1D}" dt="2021-10-03T18:37:29.988" v="209" actId="26606"/>
          <ac:spMkLst>
            <pc:docMk/>
            <pc:sldMk cId="3101086973" sldId="278"/>
            <ac:spMk id="139" creationId="{42875DDC-0225-45F8-B745-78688F2D1ADC}"/>
          </ac:spMkLst>
        </pc:spChg>
        <pc:spChg chg="add del">
          <ac:chgData name="amir maroof khan" userId="50d5b85142405cb0" providerId="LiveId" clId="{38FCDDFC-197F-4B32-BF60-A64C16884B1D}" dt="2021-10-03T18:37:22.987" v="203" actId="26606"/>
          <ac:spMkLst>
            <pc:docMk/>
            <pc:sldMk cId="3101086973" sldId="278"/>
            <ac:spMk id="141" creationId="{FA6F8ABB-6C5D-4349-9E1B-198D1ABFA804}"/>
          </ac:spMkLst>
        </pc:spChg>
        <pc:spChg chg="add del">
          <ac:chgData name="amir maroof khan" userId="50d5b85142405cb0" providerId="LiveId" clId="{38FCDDFC-197F-4B32-BF60-A64C16884B1D}" dt="2021-10-03T18:37:22.987" v="203" actId="26606"/>
          <ac:spMkLst>
            <pc:docMk/>
            <pc:sldMk cId="3101086973" sldId="278"/>
            <ac:spMk id="143" creationId="{E4B9AB89-BA23-4985-97B3-EB677E496335}"/>
          </ac:spMkLst>
        </pc:spChg>
        <pc:spChg chg="add del">
          <ac:chgData name="amir maroof khan" userId="50d5b85142405cb0" providerId="LiveId" clId="{38FCDDFC-197F-4B32-BF60-A64C16884B1D}" dt="2021-10-03T18:37:22.987" v="203" actId="26606"/>
          <ac:spMkLst>
            <pc:docMk/>
            <pc:sldMk cId="3101086973" sldId="278"/>
            <ac:spMk id="145" creationId="{36FC9198-E7C0-476E-AEEA-E406CF307507}"/>
          </ac:spMkLst>
        </pc:spChg>
        <pc:spChg chg="add del">
          <ac:chgData name="amir maroof khan" userId="50d5b85142405cb0" providerId="LiveId" clId="{38FCDDFC-197F-4B32-BF60-A64C16884B1D}" dt="2021-10-03T18:37:25.384" v="205" actId="26606"/>
          <ac:spMkLst>
            <pc:docMk/>
            <pc:sldMk cId="3101086973" sldId="278"/>
            <ac:spMk id="147" creationId="{148D9297-49FA-43ED-AC6B-E2F153B3A5A6}"/>
          </ac:spMkLst>
        </pc:spChg>
        <pc:spChg chg="add del">
          <ac:chgData name="amir maroof khan" userId="50d5b85142405cb0" providerId="LiveId" clId="{38FCDDFC-197F-4B32-BF60-A64C16884B1D}" dt="2021-10-03T18:37:25.384" v="205" actId="26606"/>
          <ac:spMkLst>
            <pc:docMk/>
            <pc:sldMk cId="3101086973" sldId="278"/>
            <ac:spMk id="148" creationId="{B4D3D850-2041-4B7C-AED9-54DA385B14F7}"/>
          </ac:spMkLst>
        </pc:spChg>
        <pc:spChg chg="add del">
          <ac:chgData name="amir maroof khan" userId="50d5b85142405cb0" providerId="LiveId" clId="{38FCDDFC-197F-4B32-BF60-A64C16884B1D}" dt="2021-10-03T18:37:25.384" v="205" actId="26606"/>
          <ac:spMkLst>
            <pc:docMk/>
            <pc:sldMk cId="3101086973" sldId="278"/>
            <ac:spMk id="149" creationId="{77C2D141-F73C-4BF3-B3DF-D3BA74B8BE29}"/>
          </ac:spMkLst>
        </pc:spChg>
        <pc:spChg chg="add del">
          <ac:chgData name="amir maroof khan" userId="50d5b85142405cb0" providerId="LiveId" clId="{38FCDDFC-197F-4B32-BF60-A64C16884B1D}" dt="2021-10-03T18:37:25.384" v="205" actId="26606"/>
          <ac:spMkLst>
            <pc:docMk/>
            <pc:sldMk cId="3101086973" sldId="278"/>
            <ac:spMk id="150" creationId="{5707F116-8EC0-4822-9067-186AC8C96EB8}"/>
          </ac:spMkLst>
        </pc:spChg>
        <pc:spChg chg="add del">
          <ac:chgData name="amir maroof khan" userId="50d5b85142405cb0" providerId="LiveId" clId="{38FCDDFC-197F-4B32-BF60-A64C16884B1D}" dt="2021-10-03T18:37:25.384" v="205" actId="26606"/>
          <ac:spMkLst>
            <pc:docMk/>
            <pc:sldMk cId="3101086973" sldId="278"/>
            <ac:spMk id="151" creationId="{DB456AC5-2DFE-4E00-B0CE-30AAA2A3D676}"/>
          </ac:spMkLst>
        </pc:spChg>
        <pc:spChg chg="add del">
          <ac:chgData name="amir maroof khan" userId="50d5b85142405cb0" providerId="LiveId" clId="{38FCDDFC-197F-4B32-BF60-A64C16884B1D}" dt="2021-10-03T18:37:25.384" v="205" actId="26606"/>
          <ac:spMkLst>
            <pc:docMk/>
            <pc:sldMk cId="3101086973" sldId="278"/>
            <ac:spMk id="152" creationId="{49F1A7E4-819D-4D21-8E8B-32671A9F9853}"/>
          </ac:spMkLst>
        </pc:spChg>
        <pc:spChg chg="add del">
          <ac:chgData name="amir maroof khan" userId="50d5b85142405cb0" providerId="LiveId" clId="{38FCDDFC-197F-4B32-BF60-A64C16884B1D}" dt="2021-10-03T18:37:25.384" v="205" actId="26606"/>
          <ac:spMkLst>
            <pc:docMk/>
            <pc:sldMk cId="3101086973" sldId="278"/>
            <ac:spMk id="153" creationId="{D3EB41F8-8868-4FC3-8553-94FEE5A8B818}"/>
          </ac:spMkLst>
        </pc:spChg>
        <pc:spChg chg="add del">
          <ac:chgData name="amir maroof khan" userId="50d5b85142405cb0" providerId="LiveId" clId="{38FCDDFC-197F-4B32-BF60-A64C16884B1D}" dt="2021-10-03T18:37:25.384" v="205" actId="26606"/>
          <ac:spMkLst>
            <pc:docMk/>
            <pc:sldMk cId="3101086973" sldId="278"/>
            <ac:spMk id="154" creationId="{CB64814D-A361-44E1-8D97-B83E41C8B280}"/>
          </ac:spMkLst>
        </pc:spChg>
        <pc:spChg chg="add del">
          <ac:chgData name="amir maroof khan" userId="50d5b85142405cb0" providerId="LiveId" clId="{38FCDDFC-197F-4B32-BF60-A64C16884B1D}" dt="2021-10-03T18:37:25.384" v="205" actId="26606"/>
          <ac:spMkLst>
            <pc:docMk/>
            <pc:sldMk cId="3101086973" sldId="278"/>
            <ac:spMk id="155" creationId="{39671820-9967-4806-B0A7-4944C2A4A5F1}"/>
          </ac:spMkLst>
        </pc:spChg>
        <pc:spChg chg="add del">
          <ac:chgData name="amir maroof khan" userId="50d5b85142405cb0" providerId="LiveId" clId="{38FCDDFC-197F-4B32-BF60-A64C16884B1D}" dt="2021-10-03T18:37:25.384" v="205" actId="26606"/>
          <ac:spMkLst>
            <pc:docMk/>
            <pc:sldMk cId="3101086973" sldId="278"/>
            <ac:spMk id="156" creationId="{852A6879-032A-4946-9CCA-44D38BEDF5F5}"/>
          </ac:spMkLst>
        </pc:spChg>
        <pc:spChg chg="add del">
          <ac:chgData name="amir maroof khan" userId="50d5b85142405cb0" providerId="LiveId" clId="{38FCDDFC-197F-4B32-BF60-A64C16884B1D}" dt="2021-10-03T18:37:25.384" v="205" actId="26606"/>
          <ac:spMkLst>
            <pc:docMk/>
            <pc:sldMk cId="3101086973" sldId="278"/>
            <ac:spMk id="157" creationId="{56AB08D7-F0FB-4965-B730-8B874214C283}"/>
          </ac:spMkLst>
        </pc:spChg>
        <pc:spChg chg="add del">
          <ac:chgData name="amir maroof khan" userId="50d5b85142405cb0" providerId="LiveId" clId="{38FCDDFC-197F-4B32-BF60-A64C16884B1D}" dt="2021-10-03T18:37:27.199" v="207" actId="26606"/>
          <ac:spMkLst>
            <pc:docMk/>
            <pc:sldMk cId="3101086973" sldId="278"/>
            <ac:spMk id="159" creationId="{96918796-2918-40D6-BE3A-4600C47FCD42}"/>
          </ac:spMkLst>
        </pc:spChg>
        <pc:spChg chg="add del">
          <ac:chgData name="amir maroof khan" userId="50d5b85142405cb0" providerId="LiveId" clId="{38FCDDFC-197F-4B32-BF60-A64C16884B1D}" dt="2021-10-03T18:37:29.988" v="209" actId="26606"/>
          <ac:spMkLst>
            <pc:docMk/>
            <pc:sldMk cId="3101086973" sldId="278"/>
            <ac:spMk id="161" creationId="{0C45045A-6083-4B3E-956A-67582337527D}"/>
          </ac:spMkLst>
        </pc:spChg>
        <pc:spChg chg="add del">
          <ac:chgData name="amir maroof khan" userId="50d5b85142405cb0" providerId="LiveId" clId="{38FCDDFC-197F-4B32-BF60-A64C16884B1D}" dt="2021-10-03T18:37:29.988" v="209" actId="26606"/>
          <ac:spMkLst>
            <pc:docMk/>
            <pc:sldMk cId="3101086973" sldId="278"/>
            <ac:spMk id="162" creationId="{EBD2B2B2-1395-4E7B-87A0-BD34551C01B6}"/>
          </ac:spMkLst>
        </pc:spChg>
        <pc:spChg chg="add del">
          <ac:chgData name="amir maroof khan" userId="50d5b85142405cb0" providerId="LiveId" clId="{38FCDDFC-197F-4B32-BF60-A64C16884B1D}" dt="2021-10-03T18:37:29.988" v="209" actId="26606"/>
          <ac:spMkLst>
            <pc:docMk/>
            <pc:sldMk cId="3101086973" sldId="278"/>
            <ac:spMk id="163" creationId="{4F329563-0961-4426-90D2-2DF4888E5461}"/>
          </ac:spMkLst>
        </pc:spChg>
        <pc:spChg chg="add del">
          <ac:chgData name="amir maroof khan" userId="50d5b85142405cb0" providerId="LiveId" clId="{38FCDDFC-197F-4B32-BF60-A64C16884B1D}" dt="2021-10-03T18:37:29.988" v="209" actId="26606"/>
          <ac:spMkLst>
            <pc:docMk/>
            <pc:sldMk cId="3101086973" sldId="278"/>
            <ac:spMk id="164" creationId="{12617755-D451-4BAF-9B55-518297BFF42D}"/>
          </ac:spMkLst>
        </pc:spChg>
        <pc:spChg chg="add del">
          <ac:chgData name="amir maroof khan" userId="50d5b85142405cb0" providerId="LiveId" clId="{38FCDDFC-197F-4B32-BF60-A64C16884B1D}" dt="2021-10-03T18:37:29.988" v="209" actId="26606"/>
          <ac:spMkLst>
            <pc:docMk/>
            <pc:sldMk cId="3101086973" sldId="278"/>
            <ac:spMk id="165" creationId="{86C062C2-3673-4248-BE21-B51B16E63267}"/>
          </ac:spMkLst>
        </pc:spChg>
        <pc:spChg chg="add del">
          <ac:chgData name="amir maroof khan" userId="50d5b85142405cb0" providerId="LiveId" clId="{38FCDDFC-197F-4B32-BF60-A64C16884B1D}" dt="2021-10-03T18:37:38.556" v="211" actId="26606"/>
          <ac:spMkLst>
            <pc:docMk/>
            <pc:sldMk cId="3101086973" sldId="278"/>
            <ac:spMk id="167" creationId="{1ED8053C-AF28-403A-90F2-67A100EDECE4}"/>
          </ac:spMkLst>
        </pc:spChg>
        <pc:spChg chg="add del">
          <ac:chgData name="amir maroof khan" userId="50d5b85142405cb0" providerId="LiveId" clId="{38FCDDFC-197F-4B32-BF60-A64C16884B1D}" dt="2021-10-03T18:37:38.556" v="211" actId="26606"/>
          <ac:spMkLst>
            <pc:docMk/>
            <pc:sldMk cId="3101086973" sldId="278"/>
            <ac:spMk id="168" creationId="{F588A414-617F-4601-9AE3-621229A34D81}"/>
          </ac:spMkLst>
        </pc:spChg>
        <pc:spChg chg="add del">
          <ac:chgData name="amir maroof khan" userId="50d5b85142405cb0" providerId="LiveId" clId="{38FCDDFC-197F-4B32-BF60-A64C16884B1D}" dt="2021-10-03T18:38:24.425" v="216" actId="26606"/>
          <ac:spMkLst>
            <pc:docMk/>
            <pc:sldMk cId="3101086973" sldId="278"/>
            <ac:spMk id="170" creationId="{B4D3D850-2041-4B7C-AED9-54DA385B14F7}"/>
          </ac:spMkLst>
        </pc:spChg>
        <pc:spChg chg="add del">
          <ac:chgData name="amir maroof khan" userId="50d5b85142405cb0" providerId="LiveId" clId="{38FCDDFC-197F-4B32-BF60-A64C16884B1D}" dt="2021-10-03T18:38:24.425" v="216" actId="26606"/>
          <ac:spMkLst>
            <pc:docMk/>
            <pc:sldMk cId="3101086973" sldId="278"/>
            <ac:spMk id="171" creationId="{5707F116-8EC0-4822-9067-186AC8C96EB8}"/>
          </ac:spMkLst>
        </pc:spChg>
        <pc:spChg chg="add del">
          <ac:chgData name="amir maroof khan" userId="50d5b85142405cb0" providerId="LiveId" clId="{38FCDDFC-197F-4B32-BF60-A64C16884B1D}" dt="2021-10-03T18:38:24.425" v="216" actId="26606"/>
          <ac:spMkLst>
            <pc:docMk/>
            <pc:sldMk cId="3101086973" sldId="278"/>
            <ac:spMk id="172" creationId="{49F1A7E4-819D-4D21-8E8B-32671A9F9853}"/>
          </ac:spMkLst>
        </pc:spChg>
        <pc:spChg chg="add del">
          <ac:chgData name="amir maroof khan" userId="50d5b85142405cb0" providerId="LiveId" clId="{38FCDDFC-197F-4B32-BF60-A64C16884B1D}" dt="2021-10-03T18:38:24.425" v="216" actId="26606"/>
          <ac:spMkLst>
            <pc:docMk/>
            <pc:sldMk cId="3101086973" sldId="278"/>
            <ac:spMk id="173" creationId="{CB64814D-A361-44E1-8D97-B83E41C8B280}"/>
          </ac:spMkLst>
        </pc:spChg>
        <pc:spChg chg="add del">
          <ac:chgData name="amir maroof khan" userId="50d5b85142405cb0" providerId="LiveId" clId="{38FCDDFC-197F-4B32-BF60-A64C16884B1D}" dt="2021-10-03T18:38:24.425" v="216" actId="26606"/>
          <ac:spMkLst>
            <pc:docMk/>
            <pc:sldMk cId="3101086973" sldId="278"/>
            <ac:spMk id="174" creationId="{852A6879-032A-4946-9CCA-44D38BEDF5F5}"/>
          </ac:spMkLst>
        </pc:spChg>
        <pc:spChg chg="add del">
          <ac:chgData name="amir maroof khan" userId="50d5b85142405cb0" providerId="LiveId" clId="{38FCDDFC-197F-4B32-BF60-A64C16884B1D}" dt="2021-10-03T18:38:24.425" v="216" actId="26606"/>
          <ac:spMkLst>
            <pc:docMk/>
            <pc:sldMk cId="3101086973" sldId="278"/>
            <ac:spMk id="175" creationId="{56AB08D7-F0FB-4965-B730-8B874214C283}"/>
          </ac:spMkLst>
        </pc:spChg>
        <pc:spChg chg="add del">
          <ac:chgData name="amir maroof khan" userId="50d5b85142405cb0" providerId="LiveId" clId="{38FCDDFC-197F-4B32-BF60-A64C16884B1D}" dt="2021-10-03T18:38:24.425" v="216" actId="26606"/>
          <ac:spMkLst>
            <pc:docMk/>
            <pc:sldMk cId="3101086973" sldId="278"/>
            <ac:spMk id="176" creationId="{148D9297-49FA-43ED-AC6B-E2F153B3A5A6}"/>
          </ac:spMkLst>
        </pc:spChg>
        <pc:spChg chg="add del">
          <ac:chgData name="amir maroof khan" userId="50d5b85142405cb0" providerId="LiveId" clId="{38FCDDFC-197F-4B32-BF60-A64C16884B1D}" dt="2021-10-03T18:38:24.425" v="216" actId="26606"/>
          <ac:spMkLst>
            <pc:docMk/>
            <pc:sldMk cId="3101086973" sldId="278"/>
            <ac:spMk id="177" creationId="{77C2D141-F73C-4BF3-B3DF-D3BA74B8BE29}"/>
          </ac:spMkLst>
        </pc:spChg>
        <pc:spChg chg="add del">
          <ac:chgData name="amir maroof khan" userId="50d5b85142405cb0" providerId="LiveId" clId="{38FCDDFC-197F-4B32-BF60-A64C16884B1D}" dt="2021-10-03T18:38:24.425" v="216" actId="26606"/>
          <ac:spMkLst>
            <pc:docMk/>
            <pc:sldMk cId="3101086973" sldId="278"/>
            <ac:spMk id="178" creationId="{DB456AC5-2DFE-4E00-B0CE-30AAA2A3D676}"/>
          </ac:spMkLst>
        </pc:spChg>
        <pc:spChg chg="add del">
          <ac:chgData name="amir maroof khan" userId="50d5b85142405cb0" providerId="LiveId" clId="{38FCDDFC-197F-4B32-BF60-A64C16884B1D}" dt="2021-10-03T18:38:24.425" v="216" actId="26606"/>
          <ac:spMkLst>
            <pc:docMk/>
            <pc:sldMk cId="3101086973" sldId="278"/>
            <ac:spMk id="179" creationId="{D3EB41F8-8868-4FC3-8553-94FEE5A8B818}"/>
          </ac:spMkLst>
        </pc:spChg>
        <pc:spChg chg="add del">
          <ac:chgData name="amir maroof khan" userId="50d5b85142405cb0" providerId="LiveId" clId="{38FCDDFC-197F-4B32-BF60-A64C16884B1D}" dt="2021-10-03T18:38:24.425" v="216" actId="26606"/>
          <ac:spMkLst>
            <pc:docMk/>
            <pc:sldMk cId="3101086973" sldId="278"/>
            <ac:spMk id="180" creationId="{39671820-9967-4806-B0A7-4944C2A4A5F1}"/>
          </ac:spMkLst>
        </pc:spChg>
        <pc:spChg chg="add del">
          <ac:chgData name="amir maroof khan" userId="50d5b85142405cb0" providerId="LiveId" clId="{38FCDDFC-197F-4B32-BF60-A64C16884B1D}" dt="2021-10-03T18:38:24.397" v="215" actId="26606"/>
          <ac:spMkLst>
            <pc:docMk/>
            <pc:sldMk cId="3101086973" sldId="278"/>
            <ac:spMk id="182" creationId="{2F99531B-1681-4D6E-BECB-18325B33A618}"/>
          </ac:spMkLst>
        </pc:spChg>
        <pc:spChg chg="add del">
          <ac:chgData name="amir maroof khan" userId="50d5b85142405cb0" providerId="LiveId" clId="{38FCDDFC-197F-4B32-BF60-A64C16884B1D}" dt="2021-10-03T18:38:24.397" v="215" actId="26606"/>
          <ac:spMkLst>
            <pc:docMk/>
            <pc:sldMk cId="3101086973" sldId="278"/>
            <ac:spMk id="189" creationId="{B1F48E5A-9CBD-47E9-8CD5-71362783F6B3}"/>
          </ac:spMkLst>
        </pc:spChg>
        <pc:spChg chg="add del">
          <ac:chgData name="amir maroof khan" userId="50d5b85142405cb0" providerId="LiveId" clId="{38FCDDFC-197F-4B32-BF60-A64C16884B1D}" dt="2021-10-03T18:38:24.397" v="215" actId="26606"/>
          <ac:spMkLst>
            <pc:docMk/>
            <pc:sldMk cId="3101086973" sldId="278"/>
            <ac:spMk id="191" creationId="{718D5C0B-DFCE-4C19-A4D8-4800BD1BB413}"/>
          </ac:spMkLst>
        </pc:spChg>
        <pc:spChg chg="add">
          <ac:chgData name="amir maroof khan" userId="50d5b85142405cb0" providerId="LiveId" clId="{38FCDDFC-197F-4B32-BF60-A64C16884B1D}" dt="2021-10-03T18:38:24.425" v="216" actId="26606"/>
          <ac:spMkLst>
            <pc:docMk/>
            <pc:sldMk cId="3101086973" sldId="278"/>
            <ac:spMk id="197" creationId="{DB456AC5-2DFE-4E00-B0CE-30AAA2A3D676}"/>
          </ac:spMkLst>
        </pc:spChg>
        <pc:spChg chg="add">
          <ac:chgData name="amir maroof khan" userId="50d5b85142405cb0" providerId="LiveId" clId="{38FCDDFC-197F-4B32-BF60-A64C16884B1D}" dt="2021-10-03T18:38:24.425" v="216" actId="26606"/>
          <ac:spMkLst>
            <pc:docMk/>
            <pc:sldMk cId="3101086973" sldId="278"/>
            <ac:spMk id="198" creationId="{B4D3D850-2041-4B7C-AED9-54DA385B14F7}"/>
          </ac:spMkLst>
        </pc:spChg>
        <pc:spChg chg="add">
          <ac:chgData name="amir maroof khan" userId="50d5b85142405cb0" providerId="LiveId" clId="{38FCDDFC-197F-4B32-BF60-A64C16884B1D}" dt="2021-10-03T18:38:24.425" v="216" actId="26606"/>
          <ac:spMkLst>
            <pc:docMk/>
            <pc:sldMk cId="3101086973" sldId="278"/>
            <ac:spMk id="199" creationId="{D3EB41F8-8868-4FC3-8553-94FEE5A8B818}"/>
          </ac:spMkLst>
        </pc:spChg>
        <pc:spChg chg="add">
          <ac:chgData name="amir maroof khan" userId="50d5b85142405cb0" providerId="LiveId" clId="{38FCDDFC-197F-4B32-BF60-A64C16884B1D}" dt="2021-10-03T18:38:24.425" v="216" actId="26606"/>
          <ac:spMkLst>
            <pc:docMk/>
            <pc:sldMk cId="3101086973" sldId="278"/>
            <ac:spMk id="200" creationId="{5707F116-8EC0-4822-9067-186AC8C96EB8}"/>
          </ac:spMkLst>
        </pc:spChg>
        <pc:spChg chg="add">
          <ac:chgData name="amir maroof khan" userId="50d5b85142405cb0" providerId="LiveId" clId="{38FCDDFC-197F-4B32-BF60-A64C16884B1D}" dt="2021-10-03T18:38:24.425" v="216" actId="26606"/>
          <ac:spMkLst>
            <pc:docMk/>
            <pc:sldMk cId="3101086973" sldId="278"/>
            <ac:spMk id="201" creationId="{39671820-9967-4806-B0A7-4944C2A4A5F1}"/>
          </ac:spMkLst>
        </pc:spChg>
        <pc:spChg chg="add">
          <ac:chgData name="amir maroof khan" userId="50d5b85142405cb0" providerId="LiveId" clId="{38FCDDFC-197F-4B32-BF60-A64C16884B1D}" dt="2021-10-03T18:38:24.425" v="216" actId="26606"/>
          <ac:spMkLst>
            <pc:docMk/>
            <pc:sldMk cId="3101086973" sldId="278"/>
            <ac:spMk id="202" creationId="{49F1A7E4-819D-4D21-8E8B-32671A9F9853}"/>
          </ac:spMkLst>
        </pc:spChg>
        <pc:spChg chg="add">
          <ac:chgData name="amir maroof khan" userId="50d5b85142405cb0" providerId="LiveId" clId="{38FCDDFC-197F-4B32-BF60-A64C16884B1D}" dt="2021-10-03T18:38:24.425" v="216" actId="26606"/>
          <ac:spMkLst>
            <pc:docMk/>
            <pc:sldMk cId="3101086973" sldId="278"/>
            <ac:spMk id="203" creationId="{CB64814D-A361-44E1-8D97-B83E41C8B280}"/>
          </ac:spMkLst>
        </pc:spChg>
        <pc:spChg chg="add">
          <ac:chgData name="amir maroof khan" userId="50d5b85142405cb0" providerId="LiveId" clId="{38FCDDFC-197F-4B32-BF60-A64C16884B1D}" dt="2021-10-03T18:38:24.425" v="216" actId="26606"/>
          <ac:spMkLst>
            <pc:docMk/>
            <pc:sldMk cId="3101086973" sldId="278"/>
            <ac:spMk id="204" creationId="{852A6879-032A-4946-9CCA-44D38BEDF5F5}"/>
          </ac:spMkLst>
        </pc:spChg>
        <pc:spChg chg="add">
          <ac:chgData name="amir maroof khan" userId="50d5b85142405cb0" providerId="LiveId" clId="{38FCDDFC-197F-4B32-BF60-A64C16884B1D}" dt="2021-10-03T18:38:24.425" v="216" actId="26606"/>
          <ac:spMkLst>
            <pc:docMk/>
            <pc:sldMk cId="3101086973" sldId="278"/>
            <ac:spMk id="205" creationId="{56AB08D7-F0FB-4965-B730-8B874214C283}"/>
          </ac:spMkLst>
        </pc:spChg>
        <pc:spChg chg="add">
          <ac:chgData name="amir maroof khan" userId="50d5b85142405cb0" providerId="LiveId" clId="{38FCDDFC-197F-4B32-BF60-A64C16884B1D}" dt="2021-10-03T18:38:24.425" v="216" actId="26606"/>
          <ac:spMkLst>
            <pc:docMk/>
            <pc:sldMk cId="3101086973" sldId="278"/>
            <ac:spMk id="206" creationId="{148D9297-49FA-43ED-AC6B-E2F153B3A5A6}"/>
          </ac:spMkLst>
        </pc:spChg>
        <pc:spChg chg="add">
          <ac:chgData name="amir maroof khan" userId="50d5b85142405cb0" providerId="LiveId" clId="{38FCDDFC-197F-4B32-BF60-A64C16884B1D}" dt="2021-10-03T18:38:24.425" v="216" actId="26606"/>
          <ac:spMkLst>
            <pc:docMk/>
            <pc:sldMk cId="3101086973" sldId="278"/>
            <ac:spMk id="207" creationId="{77C2D141-F73C-4BF3-B3DF-D3BA74B8BE29}"/>
          </ac:spMkLst>
        </pc:spChg>
        <pc:grpChg chg="add del">
          <ac:chgData name="amir maroof khan" userId="50d5b85142405cb0" providerId="LiveId" clId="{38FCDDFC-197F-4B32-BF60-A64C16884B1D}" dt="2021-10-03T18:34:07.139" v="179" actId="26606"/>
          <ac:grpSpMkLst>
            <pc:docMk/>
            <pc:sldMk cId="3101086973" sldId="278"/>
            <ac:grpSpMk id="23" creationId="{5CA4BCD1-F813-4A68-8727-7A3DE67AC57F}"/>
          </ac:grpSpMkLst>
        </pc:grpChg>
        <pc:grpChg chg="add del">
          <ac:chgData name="amir maroof khan" userId="50d5b85142405cb0" providerId="LiveId" clId="{38FCDDFC-197F-4B32-BF60-A64C16884B1D}" dt="2021-10-03T18:37:38.587" v="212" actId="26606"/>
          <ac:grpSpMkLst>
            <pc:docMk/>
            <pc:sldMk cId="3101086973" sldId="278"/>
            <ac:grpSpMk id="122" creationId="{5CA4BCD1-F813-4A68-8727-7A3DE67AC57F}"/>
          </ac:grpSpMkLst>
        </pc:grpChg>
        <pc:grpChg chg="add del">
          <ac:chgData name="amir maroof khan" userId="50d5b85142405cb0" providerId="LiveId" clId="{38FCDDFC-197F-4B32-BF60-A64C16884B1D}" dt="2021-10-03T18:37:22.987" v="203" actId="26606"/>
          <ac:grpSpMkLst>
            <pc:docMk/>
            <pc:sldMk cId="3101086973" sldId="278"/>
            <ac:grpSpMk id="137" creationId="{5CA4BCD1-F813-4A68-8727-7A3DE67AC57F}"/>
          </ac:grpSpMkLst>
        </pc:grpChg>
        <pc:picChg chg="add mod ord">
          <ac:chgData name="amir maroof khan" userId="50d5b85142405cb0" providerId="LiveId" clId="{38FCDDFC-197F-4B32-BF60-A64C16884B1D}" dt="2021-10-03T18:38:24.425" v="216" actId="26606"/>
          <ac:picMkLst>
            <pc:docMk/>
            <pc:sldMk cId="3101086973" sldId="278"/>
            <ac:picMk id="5" creationId="{CDB2CD0D-90FF-4524-A456-C363A1ED6C9A}"/>
          </ac:picMkLst>
        </pc:picChg>
        <pc:picChg chg="add del mod ord">
          <ac:chgData name="amir maroof khan" userId="50d5b85142405cb0" providerId="LiveId" clId="{38FCDDFC-197F-4B32-BF60-A64C16884B1D}" dt="2021-10-03T18:36:33.882" v="194" actId="478"/>
          <ac:picMkLst>
            <pc:docMk/>
            <pc:sldMk cId="3101086973" sldId="278"/>
            <ac:picMk id="7" creationId="{94AB4B5F-8539-4453-A4F7-7781E60F8314}"/>
          </ac:picMkLst>
        </pc:picChg>
        <pc:picChg chg="add mod ord">
          <ac:chgData name="amir maroof khan" userId="50d5b85142405cb0" providerId="LiveId" clId="{38FCDDFC-197F-4B32-BF60-A64C16884B1D}" dt="2021-10-03T18:38:24.425" v="216" actId="26606"/>
          <ac:picMkLst>
            <pc:docMk/>
            <pc:sldMk cId="3101086973" sldId="278"/>
            <ac:picMk id="9" creationId="{25D031DD-CE87-4B39-89E8-A8384A1E3463}"/>
          </ac:picMkLst>
        </pc:picChg>
        <pc:picChg chg="add mod ord">
          <ac:chgData name="amir maroof khan" userId="50d5b85142405cb0" providerId="LiveId" clId="{38FCDDFC-197F-4B32-BF60-A64C16884B1D}" dt="2021-10-03T18:38:24.397" v="215" actId="26606"/>
          <ac:picMkLst>
            <pc:docMk/>
            <pc:sldMk cId="3101086973" sldId="278"/>
            <ac:picMk id="11" creationId="{7731F924-0D85-49D2-B5E5-E25D2A940C8C}"/>
          </ac:picMkLst>
        </pc:picChg>
        <pc:cxnChg chg="add del">
          <ac:chgData name="amir maroof khan" userId="50d5b85142405cb0" providerId="LiveId" clId="{38FCDDFC-197F-4B32-BF60-A64C16884B1D}" dt="2021-10-03T18:34:46.090" v="189" actId="26606"/>
          <ac:cxnSpMkLst>
            <pc:docMk/>
            <pc:sldMk cId="3101086973" sldId="278"/>
            <ac:cxnSpMk id="56" creationId="{5D28AB17-F6FA-4C53-B3E3-D0A39D4A33C0}"/>
          </ac:cxnSpMkLst>
        </pc:cxnChg>
        <pc:cxnChg chg="add del">
          <ac:chgData name="amir maroof khan" userId="50d5b85142405cb0" providerId="LiveId" clId="{38FCDDFC-197F-4B32-BF60-A64C16884B1D}" dt="2021-10-03T18:34:46.090" v="189" actId="26606"/>
          <ac:cxnSpMkLst>
            <pc:docMk/>
            <pc:sldMk cId="3101086973" sldId="278"/>
            <ac:cxnSpMk id="57" creationId="{3EFADC67-92A1-44FB-8691-D8CD71A21EFA}"/>
          </ac:cxnSpMkLst>
        </pc:cxnChg>
        <pc:cxnChg chg="add del">
          <ac:chgData name="amir maroof khan" userId="50d5b85142405cb0" providerId="LiveId" clId="{38FCDDFC-197F-4B32-BF60-A64C16884B1D}" dt="2021-10-03T18:35:44.873" v="192" actId="26606"/>
          <ac:cxnSpMkLst>
            <pc:docMk/>
            <pc:sldMk cId="3101086973" sldId="278"/>
            <ac:cxnSpMk id="63" creationId="{4717401F-8127-4697-8085-3D6C69B5D25D}"/>
          </ac:cxnSpMkLst>
        </pc:cxnChg>
        <pc:cxnChg chg="add del">
          <ac:chgData name="amir maroof khan" userId="50d5b85142405cb0" providerId="LiveId" clId="{38FCDDFC-197F-4B32-BF60-A64C16884B1D}" dt="2021-10-03T18:38:24.397" v="215" actId="26606"/>
          <ac:cxnSpMkLst>
            <pc:docMk/>
            <pc:sldMk cId="3101086973" sldId="278"/>
            <ac:cxnSpMk id="193" creationId="{5D28AB17-F6FA-4C53-B3E3-D0A39D4A33C0}"/>
          </ac:cxnSpMkLst>
        </pc:cxnChg>
        <pc:cxnChg chg="add del">
          <ac:chgData name="amir maroof khan" userId="50d5b85142405cb0" providerId="LiveId" clId="{38FCDDFC-197F-4B32-BF60-A64C16884B1D}" dt="2021-10-03T18:38:24.397" v="215" actId="26606"/>
          <ac:cxnSpMkLst>
            <pc:docMk/>
            <pc:sldMk cId="3101086973" sldId="278"/>
            <ac:cxnSpMk id="195" creationId="{3EFADC67-92A1-44FB-8691-D8CD71A21EFA}"/>
          </ac:cxnSpMkLst>
        </pc:cxnChg>
      </pc:sldChg>
      <pc:sldChg chg="addSp delSp modSp new mod setBg">
        <pc:chgData name="amir maroof khan" userId="50d5b85142405cb0" providerId="LiveId" clId="{38FCDDFC-197F-4B32-BF60-A64C16884B1D}" dt="2021-10-03T18:45:17.736" v="337" actId="478"/>
        <pc:sldMkLst>
          <pc:docMk/>
          <pc:sldMk cId="3537709106" sldId="279"/>
        </pc:sldMkLst>
        <pc:spChg chg="mod ord">
          <ac:chgData name="amir maroof khan" userId="50d5b85142405cb0" providerId="LiveId" clId="{38FCDDFC-197F-4B32-BF60-A64C16884B1D}" dt="2021-10-03T18:42:38.089" v="305" actId="26606"/>
          <ac:spMkLst>
            <pc:docMk/>
            <pc:sldMk cId="3537709106" sldId="279"/>
            <ac:spMk id="2" creationId="{9AF2997E-546D-4679-9F71-6748B059DE4E}"/>
          </ac:spMkLst>
        </pc:spChg>
        <pc:spChg chg="add del mod">
          <ac:chgData name="amir maroof khan" userId="50d5b85142405cb0" providerId="LiveId" clId="{38FCDDFC-197F-4B32-BF60-A64C16884B1D}" dt="2021-10-03T18:45:17.736" v="337" actId="478"/>
          <ac:spMkLst>
            <pc:docMk/>
            <pc:sldMk cId="3537709106" sldId="279"/>
            <ac:spMk id="3" creationId="{E51C6B29-6794-468F-8B81-DDFCD60A3A80}"/>
          </ac:spMkLst>
        </pc:spChg>
        <pc:spChg chg="add">
          <ac:chgData name="amir maroof khan" userId="50d5b85142405cb0" providerId="LiveId" clId="{38FCDDFC-197F-4B32-BF60-A64C16884B1D}" dt="2021-10-03T18:42:38.089" v="305" actId="26606"/>
          <ac:spMkLst>
            <pc:docMk/>
            <pc:sldMk cId="3537709106" sldId="279"/>
            <ac:spMk id="8" creationId="{88294908-8B00-4F58-BBBA-20F71A40AA9E}"/>
          </ac:spMkLst>
        </pc:spChg>
        <pc:spChg chg="add">
          <ac:chgData name="amir maroof khan" userId="50d5b85142405cb0" providerId="LiveId" clId="{38FCDDFC-197F-4B32-BF60-A64C16884B1D}" dt="2021-10-03T18:42:38.089" v="305" actId="26606"/>
          <ac:spMkLst>
            <pc:docMk/>
            <pc:sldMk cId="3537709106" sldId="279"/>
            <ac:spMk id="10" creationId="{4364C879-1404-4203-8E9D-CC5DE0A621A2}"/>
          </ac:spMkLst>
        </pc:spChg>
        <pc:spChg chg="add">
          <ac:chgData name="amir maroof khan" userId="50d5b85142405cb0" providerId="LiveId" clId="{38FCDDFC-197F-4B32-BF60-A64C16884B1D}" dt="2021-10-03T18:42:38.089" v="305" actId="26606"/>
          <ac:spMkLst>
            <pc:docMk/>
            <pc:sldMk cId="3537709106" sldId="279"/>
            <ac:spMk id="12" creationId="{84617302-4B0D-4351-A6BB-6F0930D943AC}"/>
          </ac:spMkLst>
        </pc:spChg>
        <pc:spChg chg="add">
          <ac:chgData name="amir maroof khan" userId="50d5b85142405cb0" providerId="LiveId" clId="{38FCDDFC-197F-4B32-BF60-A64C16884B1D}" dt="2021-10-03T18:42:38.089" v="305" actId="26606"/>
          <ac:spMkLst>
            <pc:docMk/>
            <pc:sldMk cId="3537709106" sldId="279"/>
            <ac:spMk id="14" creationId="{DA2C7802-C2E0-4218-8F89-8DD7CCD2CD1C}"/>
          </ac:spMkLst>
        </pc:spChg>
        <pc:spChg chg="add">
          <ac:chgData name="amir maroof khan" userId="50d5b85142405cb0" providerId="LiveId" clId="{38FCDDFC-197F-4B32-BF60-A64C16884B1D}" dt="2021-10-03T18:42:38.089" v="305" actId="26606"/>
          <ac:spMkLst>
            <pc:docMk/>
            <pc:sldMk cId="3537709106" sldId="279"/>
            <ac:spMk id="16" creationId="{A6D7111A-21E5-4EE9-8A78-10E5530F0116}"/>
          </ac:spMkLst>
        </pc:spChg>
        <pc:spChg chg="add">
          <ac:chgData name="amir maroof khan" userId="50d5b85142405cb0" providerId="LiveId" clId="{38FCDDFC-197F-4B32-BF60-A64C16884B1D}" dt="2021-10-03T18:42:38.089" v="305" actId="26606"/>
          <ac:spMkLst>
            <pc:docMk/>
            <pc:sldMk cId="3537709106" sldId="279"/>
            <ac:spMk id="18" creationId="{A3969E80-A77B-49FC-9122-D89AFD5EE118}"/>
          </ac:spMkLst>
        </pc:spChg>
        <pc:spChg chg="add">
          <ac:chgData name="amir maroof khan" userId="50d5b85142405cb0" providerId="LiveId" clId="{38FCDDFC-197F-4B32-BF60-A64C16884B1D}" dt="2021-10-03T18:42:38.089" v="305" actId="26606"/>
          <ac:spMkLst>
            <pc:docMk/>
            <pc:sldMk cId="3537709106" sldId="279"/>
            <ac:spMk id="20" creationId="{1849CA57-76BD-4CF2-80BA-D7A46A01B7B1}"/>
          </ac:spMkLst>
        </pc:spChg>
        <pc:spChg chg="add">
          <ac:chgData name="amir maroof khan" userId="50d5b85142405cb0" providerId="LiveId" clId="{38FCDDFC-197F-4B32-BF60-A64C16884B1D}" dt="2021-10-03T18:42:38.089" v="305" actId="26606"/>
          <ac:spMkLst>
            <pc:docMk/>
            <pc:sldMk cId="3537709106" sldId="279"/>
            <ac:spMk id="22" creationId="{35E9085E-E730-4768-83D4-6CB7E9897153}"/>
          </ac:spMkLst>
        </pc:spChg>
        <pc:spChg chg="add">
          <ac:chgData name="amir maroof khan" userId="50d5b85142405cb0" providerId="LiveId" clId="{38FCDDFC-197F-4B32-BF60-A64C16884B1D}" dt="2021-10-03T18:42:38.089" v="305" actId="26606"/>
          <ac:spMkLst>
            <pc:docMk/>
            <pc:sldMk cId="3537709106" sldId="279"/>
            <ac:spMk id="24" creationId="{973272FE-A474-4CAE-8CA2-BCC8B476C3F4}"/>
          </ac:spMkLst>
        </pc:spChg>
        <pc:spChg chg="add">
          <ac:chgData name="amir maroof khan" userId="50d5b85142405cb0" providerId="LiveId" clId="{38FCDDFC-197F-4B32-BF60-A64C16884B1D}" dt="2021-10-03T18:42:38.089" v="305" actId="26606"/>
          <ac:spMkLst>
            <pc:docMk/>
            <pc:sldMk cId="3537709106" sldId="279"/>
            <ac:spMk id="26" creationId="{E07981EA-05A6-437C-88D7-B377B92B031D}"/>
          </ac:spMkLst>
        </pc:spChg>
        <pc:spChg chg="add">
          <ac:chgData name="amir maroof khan" userId="50d5b85142405cb0" providerId="LiveId" clId="{38FCDDFC-197F-4B32-BF60-A64C16884B1D}" dt="2021-10-03T18:42:38.089" v="305" actId="26606"/>
          <ac:spMkLst>
            <pc:docMk/>
            <pc:sldMk cId="3537709106" sldId="279"/>
            <ac:spMk id="28" creationId="{15E3C750-986E-4769-B1AE-49289FBEE757}"/>
          </ac:spMkLst>
        </pc:spChg>
      </pc:sldChg>
      <pc:sldChg chg="modSp new mod">
        <pc:chgData name="amir maroof khan" userId="50d5b85142405cb0" providerId="LiveId" clId="{38FCDDFC-197F-4B32-BF60-A64C16884B1D}" dt="2021-10-03T18:56:10.526" v="495" actId="20577"/>
        <pc:sldMkLst>
          <pc:docMk/>
          <pc:sldMk cId="3611720128" sldId="280"/>
        </pc:sldMkLst>
        <pc:spChg chg="mod">
          <ac:chgData name="amir maroof khan" userId="50d5b85142405cb0" providerId="LiveId" clId="{38FCDDFC-197F-4B32-BF60-A64C16884B1D}" dt="2021-10-03T18:54:59.703" v="408" actId="20577"/>
          <ac:spMkLst>
            <pc:docMk/>
            <pc:sldMk cId="3611720128" sldId="280"/>
            <ac:spMk id="2" creationId="{D0099FE6-2B2E-4E6A-932F-1643391BBD11}"/>
          </ac:spMkLst>
        </pc:spChg>
        <pc:spChg chg="mod">
          <ac:chgData name="amir maroof khan" userId="50d5b85142405cb0" providerId="LiveId" clId="{38FCDDFC-197F-4B32-BF60-A64C16884B1D}" dt="2021-10-03T18:56:10.526" v="495" actId="20577"/>
          <ac:spMkLst>
            <pc:docMk/>
            <pc:sldMk cId="3611720128" sldId="280"/>
            <ac:spMk id="3" creationId="{26D28A24-6BDE-44AE-9D31-615BD321B486}"/>
          </ac:spMkLst>
        </pc:spChg>
      </pc:sldChg>
      <pc:sldChg chg="addSp delSp modSp add mod setBg">
        <pc:chgData name="amir maroof khan" userId="50d5b85142405cb0" providerId="LiveId" clId="{38FCDDFC-197F-4B32-BF60-A64C16884B1D}" dt="2021-10-03T18:59:50.641" v="505" actId="403"/>
        <pc:sldMkLst>
          <pc:docMk/>
          <pc:sldMk cId="1385965042" sldId="281"/>
        </pc:sldMkLst>
        <pc:spChg chg="mod">
          <ac:chgData name="amir maroof khan" userId="50d5b85142405cb0" providerId="LiveId" clId="{38FCDDFC-197F-4B32-BF60-A64C16884B1D}" dt="2021-10-03T18:59:50.641" v="505" actId="403"/>
          <ac:spMkLst>
            <pc:docMk/>
            <pc:sldMk cId="1385965042" sldId="281"/>
            <ac:spMk id="5" creationId="{2F48B6DB-3998-AE40-A155-3E8C0188A90B}"/>
          </ac:spMkLst>
        </pc:spChg>
        <pc:spChg chg="add del">
          <ac:chgData name="amir maroof khan" userId="50d5b85142405cb0" providerId="LiveId" clId="{38FCDDFC-197F-4B32-BF60-A64C16884B1D}" dt="2021-10-03T18:59:32.575" v="498" actId="26606"/>
          <ac:spMkLst>
            <pc:docMk/>
            <pc:sldMk cId="1385965042" sldId="281"/>
            <ac:spMk id="10" creationId="{45D37F4E-DDB4-456B-97E0-9937730A039F}"/>
          </ac:spMkLst>
        </pc:spChg>
        <pc:spChg chg="add del">
          <ac:chgData name="amir maroof khan" userId="50d5b85142405cb0" providerId="LiveId" clId="{38FCDDFC-197F-4B32-BF60-A64C16884B1D}" dt="2021-10-03T18:59:32.575" v="498" actId="26606"/>
          <ac:spMkLst>
            <pc:docMk/>
            <pc:sldMk cId="1385965042" sldId="281"/>
            <ac:spMk id="12" creationId="{B2DD41CD-8F47-4F56-AD12-4E2FF7696987}"/>
          </ac:spMkLst>
        </pc:spChg>
        <pc:spChg chg="add del">
          <ac:chgData name="amir maroof khan" userId="50d5b85142405cb0" providerId="LiveId" clId="{38FCDDFC-197F-4B32-BF60-A64C16884B1D}" dt="2021-10-03T18:59:45.544" v="502" actId="26606"/>
          <ac:spMkLst>
            <pc:docMk/>
            <pc:sldMk cId="1385965042" sldId="281"/>
            <ac:spMk id="14" creationId="{2C61293E-6EBE-43EF-A52C-9BEBFD7679D4}"/>
          </ac:spMkLst>
        </pc:spChg>
        <pc:spChg chg="add del">
          <ac:chgData name="amir maroof khan" userId="50d5b85142405cb0" providerId="LiveId" clId="{38FCDDFC-197F-4B32-BF60-A64C16884B1D}" dt="2021-10-03T18:59:45.544" v="502" actId="26606"/>
          <ac:spMkLst>
            <pc:docMk/>
            <pc:sldMk cId="1385965042" sldId="281"/>
            <ac:spMk id="15" creationId="{21540236-BFD5-4A9D-8840-4703E7F76825}"/>
          </ac:spMkLst>
        </pc:spChg>
        <pc:spChg chg="add">
          <ac:chgData name="amir maroof khan" userId="50d5b85142405cb0" providerId="LiveId" clId="{38FCDDFC-197F-4B32-BF60-A64C16884B1D}" dt="2021-10-03T18:59:45.544" v="502" actId="26606"/>
          <ac:spMkLst>
            <pc:docMk/>
            <pc:sldMk cId="1385965042" sldId="281"/>
            <ac:spMk id="20" creationId="{2EB492CD-616E-47F8-933B-5E2D952A0593}"/>
          </ac:spMkLst>
        </pc:spChg>
        <pc:spChg chg="add">
          <ac:chgData name="amir maroof khan" userId="50d5b85142405cb0" providerId="LiveId" clId="{38FCDDFC-197F-4B32-BF60-A64C16884B1D}" dt="2021-10-03T18:59:45.544" v="502" actId="26606"/>
          <ac:spMkLst>
            <pc:docMk/>
            <pc:sldMk cId="1385965042" sldId="281"/>
            <ac:spMk id="22" creationId="{59383CF9-23B5-4335-9B21-1791C4CF1C75}"/>
          </ac:spMkLst>
        </pc:spChg>
        <pc:spChg chg="add">
          <ac:chgData name="amir maroof khan" userId="50d5b85142405cb0" providerId="LiveId" clId="{38FCDDFC-197F-4B32-BF60-A64C16884B1D}" dt="2021-10-03T18:59:45.544" v="502" actId="26606"/>
          <ac:spMkLst>
            <pc:docMk/>
            <pc:sldMk cId="1385965042" sldId="281"/>
            <ac:spMk id="24" creationId="{0007FE00-9498-4706-B255-6437B0252C02}"/>
          </ac:spMkLst>
        </pc:spChg>
        <pc:picChg chg="mod ord">
          <ac:chgData name="amir maroof khan" userId="50d5b85142405cb0" providerId="LiveId" clId="{38FCDDFC-197F-4B32-BF60-A64C16884B1D}" dt="2021-10-03T18:59:45.544" v="502" actId="26606"/>
          <ac:picMkLst>
            <pc:docMk/>
            <pc:sldMk cId="1385965042" sldId="281"/>
            <ac:picMk id="4" creationId="{5E05CF7B-9FB0-1044-B0E9-E13204F9A8D3}"/>
          </ac:picMkLst>
        </pc:picChg>
      </pc:sldChg>
      <pc:sldChg chg="modSp add mod">
        <pc:chgData name="amir maroof khan" userId="50d5b85142405cb0" providerId="LiveId" clId="{38FCDDFC-197F-4B32-BF60-A64C16884B1D}" dt="2021-10-03T19:01:35.943" v="508" actId="313"/>
        <pc:sldMkLst>
          <pc:docMk/>
          <pc:sldMk cId="121377021" sldId="282"/>
        </pc:sldMkLst>
        <pc:spChg chg="mod">
          <ac:chgData name="amir maroof khan" userId="50d5b85142405cb0" providerId="LiveId" clId="{38FCDDFC-197F-4B32-BF60-A64C16884B1D}" dt="2021-10-03T19:01:35.943" v="508" actId="313"/>
          <ac:spMkLst>
            <pc:docMk/>
            <pc:sldMk cId="121377021" sldId="282"/>
            <ac:spMk id="3" creationId="{CAEE41A4-2F05-9846-A9E1-1AE2B0D25BC9}"/>
          </ac:spMkLst>
        </pc:spChg>
        <pc:picChg chg="mod">
          <ac:chgData name="amir maroof khan" userId="50d5b85142405cb0" providerId="LiveId" clId="{38FCDDFC-197F-4B32-BF60-A64C16884B1D}" dt="2021-10-03T19:01:24.089" v="507" actId="1076"/>
          <ac:picMkLst>
            <pc:docMk/>
            <pc:sldMk cId="121377021" sldId="282"/>
            <ac:picMk id="5" creationId="{D094D3CA-91DD-3442-B273-23F488AF61E4}"/>
          </ac:picMkLst>
        </pc:picChg>
      </pc:sldChg>
      <pc:sldMasterChg chg="modSp modSldLayout">
        <pc:chgData name="amir maroof khan" userId="50d5b85142405cb0" providerId="LiveId" clId="{38FCDDFC-197F-4B32-BF60-A64C16884B1D}" dt="2021-10-01T19:24:26.731" v="14"/>
        <pc:sldMasterMkLst>
          <pc:docMk/>
          <pc:sldMasterMk cId="1030079950" sldId="2147483678"/>
        </pc:sldMasterMkLst>
        <pc:spChg chg="mod">
          <ac:chgData name="amir maroof khan" userId="50d5b85142405cb0" providerId="LiveId" clId="{38FCDDFC-197F-4B32-BF60-A64C16884B1D}" dt="2021-10-01T19:24:26.731" v="14"/>
          <ac:spMkLst>
            <pc:docMk/>
            <pc:sldMasterMk cId="1030079950" sldId="2147483678"/>
            <ac:spMk id="2" creationId="{45A0C809-745A-4542-826E-5E3C064AC274}"/>
          </ac:spMkLst>
        </pc:spChg>
        <pc:spChg chg="mod">
          <ac:chgData name="amir maroof khan" userId="50d5b85142405cb0" providerId="LiveId" clId="{38FCDDFC-197F-4B32-BF60-A64C16884B1D}" dt="2021-10-01T19:24:26.731" v="14"/>
          <ac:spMkLst>
            <pc:docMk/>
            <pc:sldMasterMk cId="1030079950" sldId="2147483678"/>
            <ac:spMk id="3" creationId="{15F5BE4E-7F67-4ADF-B88E-CF5EC915B512}"/>
          </ac:spMkLst>
        </pc:spChg>
        <pc:spChg chg="mod">
          <ac:chgData name="amir maroof khan" userId="50d5b85142405cb0" providerId="LiveId" clId="{38FCDDFC-197F-4B32-BF60-A64C16884B1D}" dt="2021-10-01T19:24:26.731" v="14"/>
          <ac:spMkLst>
            <pc:docMk/>
            <pc:sldMasterMk cId="1030079950" sldId="2147483678"/>
            <ac:spMk id="4" creationId="{3311B002-ABBE-467F-9B1E-21EF02220947}"/>
          </ac:spMkLst>
        </pc:spChg>
        <pc:spChg chg="mod">
          <ac:chgData name="amir maroof khan" userId="50d5b85142405cb0" providerId="LiveId" clId="{38FCDDFC-197F-4B32-BF60-A64C16884B1D}" dt="2021-10-01T19:24:26.731" v="14"/>
          <ac:spMkLst>
            <pc:docMk/>
            <pc:sldMasterMk cId="1030079950" sldId="2147483678"/>
            <ac:spMk id="5" creationId="{DE54747B-77AD-486E-BA01-CF18FBA20F12}"/>
          </ac:spMkLst>
        </pc:spChg>
        <pc:spChg chg="mod">
          <ac:chgData name="amir maroof khan" userId="50d5b85142405cb0" providerId="LiveId" clId="{38FCDDFC-197F-4B32-BF60-A64C16884B1D}" dt="2021-10-01T19:24:26.731" v="14"/>
          <ac:spMkLst>
            <pc:docMk/>
            <pc:sldMasterMk cId="1030079950" sldId="2147483678"/>
            <ac:spMk id="6" creationId="{528BF71F-A0A0-4DD8-8A93-F1D7D7349577}"/>
          </ac:spMkLst>
        </pc:spChg>
        <pc:sldLayoutChg chg="modSp">
          <pc:chgData name="amir maroof khan" userId="50d5b85142405cb0" providerId="LiveId" clId="{38FCDDFC-197F-4B32-BF60-A64C16884B1D}" dt="2021-10-01T19:24:26.731" v="14"/>
          <pc:sldLayoutMkLst>
            <pc:docMk/>
            <pc:sldMasterMk cId="1030079950" sldId="2147483678"/>
            <pc:sldLayoutMk cId="1897071524" sldId="2147483679"/>
          </pc:sldLayoutMkLst>
          <pc:spChg chg="mod">
            <ac:chgData name="amir maroof khan" userId="50d5b85142405cb0" providerId="LiveId" clId="{38FCDDFC-197F-4B32-BF60-A64C16884B1D}" dt="2021-10-01T19:24:26.731" v="14"/>
            <ac:spMkLst>
              <pc:docMk/>
              <pc:sldMasterMk cId="1030079950" sldId="2147483678"/>
              <pc:sldLayoutMk cId="1897071524" sldId="2147483679"/>
              <ac:spMk id="2" creationId="{BDA9DB61-978D-4C0A-A4F1-85D8777AE609}"/>
            </ac:spMkLst>
          </pc:spChg>
          <pc:spChg chg="mod">
            <ac:chgData name="amir maroof khan" userId="50d5b85142405cb0" providerId="LiveId" clId="{38FCDDFC-197F-4B32-BF60-A64C16884B1D}" dt="2021-10-01T19:24:26.731" v="14"/>
            <ac:spMkLst>
              <pc:docMk/>
              <pc:sldMasterMk cId="1030079950" sldId="2147483678"/>
              <pc:sldLayoutMk cId="1897071524" sldId="2147483679"/>
              <ac:spMk id="3" creationId="{A28D3412-3F52-4DCB-8D95-367B85C769B7}"/>
            </ac:spMkLst>
          </pc:spChg>
        </pc:sldLayoutChg>
        <pc:sldLayoutChg chg="modSp">
          <pc:chgData name="amir maroof khan" userId="50d5b85142405cb0" providerId="LiveId" clId="{38FCDDFC-197F-4B32-BF60-A64C16884B1D}" dt="2021-10-01T19:24:26.731" v="14"/>
          <pc:sldLayoutMkLst>
            <pc:docMk/>
            <pc:sldMasterMk cId="1030079950" sldId="2147483678"/>
            <pc:sldLayoutMk cId="3037127871" sldId="2147483681"/>
          </pc:sldLayoutMkLst>
          <pc:spChg chg="mod">
            <ac:chgData name="amir maroof khan" userId="50d5b85142405cb0" providerId="LiveId" clId="{38FCDDFC-197F-4B32-BF60-A64C16884B1D}" dt="2021-10-01T19:24:26.731" v="14"/>
            <ac:spMkLst>
              <pc:docMk/>
              <pc:sldMasterMk cId="1030079950" sldId="2147483678"/>
              <pc:sldLayoutMk cId="3037127871" sldId="2147483681"/>
              <ac:spMk id="2" creationId="{A18F6941-E047-474F-98AF-DFC4F1EFDC19}"/>
            </ac:spMkLst>
          </pc:spChg>
          <pc:spChg chg="mod">
            <ac:chgData name="amir maroof khan" userId="50d5b85142405cb0" providerId="LiveId" clId="{38FCDDFC-197F-4B32-BF60-A64C16884B1D}" dt="2021-10-01T19:24:26.731" v="14"/>
            <ac:spMkLst>
              <pc:docMk/>
              <pc:sldMasterMk cId="1030079950" sldId="2147483678"/>
              <pc:sldLayoutMk cId="3037127871" sldId="2147483681"/>
              <ac:spMk id="3" creationId="{5BD0B8F1-B4E5-484A-A2E1-862E25DE72C3}"/>
            </ac:spMkLst>
          </pc:spChg>
        </pc:sldLayoutChg>
        <pc:sldLayoutChg chg="modSp">
          <pc:chgData name="amir maroof khan" userId="50d5b85142405cb0" providerId="LiveId" clId="{38FCDDFC-197F-4B32-BF60-A64C16884B1D}" dt="2021-10-01T19:24:26.731" v="14"/>
          <pc:sldLayoutMkLst>
            <pc:docMk/>
            <pc:sldMasterMk cId="1030079950" sldId="2147483678"/>
            <pc:sldLayoutMk cId="1020793270" sldId="2147483682"/>
          </pc:sldLayoutMkLst>
          <pc:spChg chg="mod">
            <ac:chgData name="amir maroof khan" userId="50d5b85142405cb0" providerId="LiveId" clId="{38FCDDFC-197F-4B32-BF60-A64C16884B1D}" dt="2021-10-01T19:24:26.731" v="14"/>
            <ac:spMkLst>
              <pc:docMk/>
              <pc:sldMasterMk cId="1030079950" sldId="2147483678"/>
              <pc:sldLayoutMk cId="1020793270" sldId="2147483682"/>
              <ac:spMk id="3" creationId="{B24E7397-E9A1-45CC-AFB2-10DE2A7C0783}"/>
            </ac:spMkLst>
          </pc:spChg>
          <pc:spChg chg="mod">
            <ac:chgData name="amir maroof khan" userId="50d5b85142405cb0" providerId="LiveId" clId="{38FCDDFC-197F-4B32-BF60-A64C16884B1D}" dt="2021-10-01T19:24:26.731" v="14"/>
            <ac:spMkLst>
              <pc:docMk/>
              <pc:sldMasterMk cId="1030079950" sldId="2147483678"/>
              <pc:sldLayoutMk cId="1020793270" sldId="2147483682"/>
              <ac:spMk id="4" creationId="{FB0154AD-B1CB-40D0-AE72-E4928A9ECC89}"/>
            </ac:spMkLst>
          </pc:spChg>
        </pc:sldLayoutChg>
        <pc:sldLayoutChg chg="modSp">
          <pc:chgData name="amir maroof khan" userId="50d5b85142405cb0" providerId="LiveId" clId="{38FCDDFC-197F-4B32-BF60-A64C16884B1D}" dt="2021-10-01T19:24:26.731" v="14"/>
          <pc:sldLayoutMkLst>
            <pc:docMk/>
            <pc:sldMasterMk cId="1030079950" sldId="2147483678"/>
            <pc:sldLayoutMk cId="3731007698" sldId="2147483683"/>
          </pc:sldLayoutMkLst>
          <pc:spChg chg="mod">
            <ac:chgData name="amir maroof khan" userId="50d5b85142405cb0" providerId="LiveId" clId="{38FCDDFC-197F-4B32-BF60-A64C16884B1D}" dt="2021-10-01T19:24:26.731" v="14"/>
            <ac:spMkLst>
              <pc:docMk/>
              <pc:sldMasterMk cId="1030079950" sldId="2147483678"/>
              <pc:sldLayoutMk cId="3731007698" sldId="2147483683"/>
              <ac:spMk id="2" creationId="{459230D6-C794-498E-A0CA-BA9EF31E1CE0}"/>
            </ac:spMkLst>
          </pc:spChg>
          <pc:spChg chg="mod">
            <ac:chgData name="amir maroof khan" userId="50d5b85142405cb0" providerId="LiveId" clId="{38FCDDFC-197F-4B32-BF60-A64C16884B1D}" dt="2021-10-01T19:24:26.731" v="14"/>
            <ac:spMkLst>
              <pc:docMk/>
              <pc:sldMasterMk cId="1030079950" sldId="2147483678"/>
              <pc:sldLayoutMk cId="3731007698" sldId="2147483683"/>
              <ac:spMk id="3" creationId="{0F4F8862-37A1-48B0-8B33-A81A981FE0C8}"/>
            </ac:spMkLst>
          </pc:spChg>
          <pc:spChg chg="mod">
            <ac:chgData name="amir maroof khan" userId="50d5b85142405cb0" providerId="LiveId" clId="{38FCDDFC-197F-4B32-BF60-A64C16884B1D}" dt="2021-10-01T19:24:26.731" v="14"/>
            <ac:spMkLst>
              <pc:docMk/>
              <pc:sldMasterMk cId="1030079950" sldId="2147483678"/>
              <pc:sldLayoutMk cId="3731007698" sldId="2147483683"/>
              <ac:spMk id="4" creationId="{B768D8E3-E89A-4559-958E-500BFE97CCE0}"/>
            </ac:spMkLst>
          </pc:spChg>
          <pc:spChg chg="mod">
            <ac:chgData name="amir maroof khan" userId="50d5b85142405cb0" providerId="LiveId" clId="{38FCDDFC-197F-4B32-BF60-A64C16884B1D}" dt="2021-10-01T19:24:26.731" v="14"/>
            <ac:spMkLst>
              <pc:docMk/>
              <pc:sldMasterMk cId="1030079950" sldId="2147483678"/>
              <pc:sldLayoutMk cId="3731007698" sldId="2147483683"/>
              <ac:spMk id="5" creationId="{E6EE1792-8F8F-49ED-9EBE-E2A67C964489}"/>
            </ac:spMkLst>
          </pc:spChg>
          <pc:spChg chg="mod">
            <ac:chgData name="amir maroof khan" userId="50d5b85142405cb0" providerId="LiveId" clId="{38FCDDFC-197F-4B32-BF60-A64C16884B1D}" dt="2021-10-01T19:24:26.731" v="14"/>
            <ac:spMkLst>
              <pc:docMk/>
              <pc:sldMasterMk cId="1030079950" sldId="2147483678"/>
              <pc:sldLayoutMk cId="3731007698" sldId="2147483683"/>
              <ac:spMk id="6" creationId="{23F0EFA3-8CC4-426E-A867-B0A3B2C6DD83}"/>
            </ac:spMkLst>
          </pc:spChg>
        </pc:sldLayoutChg>
        <pc:sldLayoutChg chg="modSp">
          <pc:chgData name="amir maroof khan" userId="50d5b85142405cb0" providerId="LiveId" clId="{38FCDDFC-197F-4B32-BF60-A64C16884B1D}" dt="2021-10-01T19:24:26.731" v="14"/>
          <pc:sldLayoutMkLst>
            <pc:docMk/>
            <pc:sldMasterMk cId="1030079950" sldId="2147483678"/>
            <pc:sldLayoutMk cId="2218672796" sldId="2147483686"/>
          </pc:sldLayoutMkLst>
          <pc:spChg chg="mod">
            <ac:chgData name="amir maroof khan" userId="50d5b85142405cb0" providerId="LiveId" clId="{38FCDDFC-197F-4B32-BF60-A64C16884B1D}" dt="2021-10-01T19:24:26.731" v="14"/>
            <ac:spMkLst>
              <pc:docMk/>
              <pc:sldMasterMk cId="1030079950" sldId="2147483678"/>
              <pc:sldLayoutMk cId="2218672796" sldId="2147483686"/>
              <ac:spMk id="2" creationId="{DE0AF074-5A7F-4254-A133-D46FFCB8678F}"/>
            </ac:spMkLst>
          </pc:spChg>
          <pc:spChg chg="mod">
            <ac:chgData name="amir maroof khan" userId="50d5b85142405cb0" providerId="LiveId" clId="{38FCDDFC-197F-4B32-BF60-A64C16884B1D}" dt="2021-10-01T19:24:26.731" v="14"/>
            <ac:spMkLst>
              <pc:docMk/>
              <pc:sldMasterMk cId="1030079950" sldId="2147483678"/>
              <pc:sldLayoutMk cId="2218672796" sldId="2147483686"/>
              <ac:spMk id="3" creationId="{01F18787-2AE7-442B-9E89-8F33231E6588}"/>
            </ac:spMkLst>
          </pc:spChg>
          <pc:spChg chg="mod">
            <ac:chgData name="amir maroof khan" userId="50d5b85142405cb0" providerId="LiveId" clId="{38FCDDFC-197F-4B32-BF60-A64C16884B1D}" dt="2021-10-01T19:24:26.731" v="14"/>
            <ac:spMkLst>
              <pc:docMk/>
              <pc:sldMasterMk cId="1030079950" sldId="2147483678"/>
              <pc:sldLayoutMk cId="2218672796" sldId="2147483686"/>
              <ac:spMk id="4" creationId="{717F027C-C8EE-4529-9BD8-FACB166F9493}"/>
            </ac:spMkLst>
          </pc:spChg>
        </pc:sldLayoutChg>
        <pc:sldLayoutChg chg="modSp">
          <pc:chgData name="amir maroof khan" userId="50d5b85142405cb0" providerId="LiveId" clId="{38FCDDFC-197F-4B32-BF60-A64C16884B1D}" dt="2021-10-01T19:24:26.731" v="14"/>
          <pc:sldLayoutMkLst>
            <pc:docMk/>
            <pc:sldMasterMk cId="1030079950" sldId="2147483678"/>
            <pc:sldLayoutMk cId="1173191612" sldId="2147483687"/>
          </pc:sldLayoutMkLst>
          <pc:spChg chg="mod">
            <ac:chgData name="amir maroof khan" userId="50d5b85142405cb0" providerId="LiveId" clId="{38FCDDFC-197F-4B32-BF60-A64C16884B1D}" dt="2021-10-01T19:24:26.731" v="14"/>
            <ac:spMkLst>
              <pc:docMk/>
              <pc:sldMasterMk cId="1030079950" sldId="2147483678"/>
              <pc:sldLayoutMk cId="1173191612" sldId="2147483687"/>
              <ac:spMk id="2" creationId="{719F3FDF-3CBA-4FD2-9884-80EF782DFF3F}"/>
            </ac:spMkLst>
          </pc:spChg>
          <pc:spChg chg="mod">
            <ac:chgData name="amir maroof khan" userId="50d5b85142405cb0" providerId="LiveId" clId="{38FCDDFC-197F-4B32-BF60-A64C16884B1D}" dt="2021-10-01T19:24:26.731" v="14"/>
            <ac:spMkLst>
              <pc:docMk/>
              <pc:sldMasterMk cId="1030079950" sldId="2147483678"/>
              <pc:sldLayoutMk cId="1173191612" sldId="2147483687"/>
              <ac:spMk id="3" creationId="{DE6E97D6-2166-4EDA-B521-02C5836B0689}"/>
            </ac:spMkLst>
          </pc:spChg>
          <pc:spChg chg="mod">
            <ac:chgData name="amir maroof khan" userId="50d5b85142405cb0" providerId="LiveId" clId="{38FCDDFC-197F-4B32-BF60-A64C16884B1D}" dt="2021-10-01T19:24:26.731" v="14"/>
            <ac:spMkLst>
              <pc:docMk/>
              <pc:sldMasterMk cId="1030079950" sldId="2147483678"/>
              <pc:sldLayoutMk cId="1173191612" sldId="2147483687"/>
              <ac:spMk id="4" creationId="{23C9A0A0-9C0F-4214-ACC0-AA4DCFC101D4}"/>
            </ac:spMkLst>
          </pc:spChg>
        </pc:sldLayoutChg>
        <pc:sldLayoutChg chg="modSp">
          <pc:chgData name="amir maroof khan" userId="50d5b85142405cb0" providerId="LiveId" clId="{38FCDDFC-197F-4B32-BF60-A64C16884B1D}" dt="2021-10-01T19:24:26.731" v="14"/>
          <pc:sldLayoutMkLst>
            <pc:docMk/>
            <pc:sldMasterMk cId="1030079950" sldId="2147483678"/>
            <pc:sldLayoutMk cId="819047559" sldId="2147483689"/>
          </pc:sldLayoutMkLst>
          <pc:spChg chg="mod">
            <ac:chgData name="amir maroof khan" userId="50d5b85142405cb0" providerId="LiveId" clId="{38FCDDFC-197F-4B32-BF60-A64C16884B1D}" dt="2021-10-01T19:24:26.731" v="14"/>
            <ac:spMkLst>
              <pc:docMk/>
              <pc:sldMasterMk cId="1030079950" sldId="2147483678"/>
              <pc:sldLayoutMk cId="819047559" sldId="2147483689"/>
              <ac:spMk id="2" creationId="{011CCB15-31DF-4958-8EE6-A158F5C8374A}"/>
            </ac:spMkLst>
          </pc:spChg>
          <pc:spChg chg="mod">
            <ac:chgData name="amir maroof khan" userId="50d5b85142405cb0" providerId="LiveId" clId="{38FCDDFC-197F-4B32-BF60-A64C16884B1D}" dt="2021-10-01T19:24:26.731" v="14"/>
            <ac:spMkLst>
              <pc:docMk/>
              <pc:sldMasterMk cId="1030079950" sldId="2147483678"/>
              <pc:sldLayoutMk cId="819047559" sldId="2147483689"/>
              <ac:spMk id="3" creationId="{E5719E54-9DC6-4ABA-82BA-D989D8AB5F89}"/>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DD372-CBCC-46F7-8310-8980528902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6B62BBA-3388-4642-8722-CB9501EDF021}">
      <dgm:prSet/>
      <dgm:spPr/>
      <dgm:t>
        <a:bodyPr/>
        <a:lstStyle/>
        <a:p>
          <a:r>
            <a:rPr lang="en-IN" b="1"/>
            <a:t>ACHIEVEMENTS</a:t>
          </a:r>
          <a:r>
            <a:rPr lang="en-IN"/>
            <a:t> </a:t>
          </a:r>
          <a:endParaRPr lang="en-US"/>
        </a:p>
      </dgm:t>
    </dgm:pt>
    <dgm:pt modelId="{39685A29-FA1B-4022-888D-82BD9017CAA1}" type="parTrans" cxnId="{BEA7BB3A-C2BE-4EF8-BCAF-D371686E6B22}">
      <dgm:prSet/>
      <dgm:spPr/>
      <dgm:t>
        <a:bodyPr/>
        <a:lstStyle/>
        <a:p>
          <a:endParaRPr lang="en-US"/>
        </a:p>
      </dgm:t>
    </dgm:pt>
    <dgm:pt modelId="{26B204C7-D21D-4CAC-AFF0-2A57CCCD2820}" type="sibTrans" cxnId="{BEA7BB3A-C2BE-4EF8-BCAF-D371686E6B22}">
      <dgm:prSet/>
      <dgm:spPr/>
      <dgm:t>
        <a:bodyPr/>
        <a:lstStyle/>
        <a:p>
          <a:endParaRPr lang="en-US"/>
        </a:p>
      </dgm:t>
    </dgm:pt>
    <dgm:pt modelId="{5837651B-46AE-4D80-B902-BADF48DEB9F6}">
      <dgm:prSet/>
      <dgm:spPr/>
      <dgm:t>
        <a:bodyPr/>
        <a:lstStyle/>
        <a:p>
          <a:r>
            <a:rPr lang="en-IN"/>
            <a:t>Conducted a workshop on Research Methodology including PubMed and Mendeley. UCMS, Delhi. Oct 12, 2019 and Sep 21, 2019.</a:t>
          </a:r>
          <a:endParaRPr lang="en-US"/>
        </a:p>
      </dgm:t>
    </dgm:pt>
    <dgm:pt modelId="{274F7757-2D33-45C8-9863-AAAB476FB953}" type="parTrans" cxnId="{A8E153DE-950F-4FCB-9261-35A157B66A90}">
      <dgm:prSet/>
      <dgm:spPr/>
      <dgm:t>
        <a:bodyPr/>
        <a:lstStyle/>
        <a:p>
          <a:endParaRPr lang="en-US"/>
        </a:p>
      </dgm:t>
    </dgm:pt>
    <dgm:pt modelId="{AFB46F93-A1B8-4E8A-9760-75F3C088B828}" type="sibTrans" cxnId="{A8E153DE-950F-4FCB-9261-35A157B66A90}">
      <dgm:prSet/>
      <dgm:spPr/>
      <dgm:t>
        <a:bodyPr/>
        <a:lstStyle/>
        <a:p>
          <a:endParaRPr lang="en-US"/>
        </a:p>
      </dgm:t>
    </dgm:pt>
    <dgm:pt modelId="{FC4CACF3-6C8A-46DF-B5A7-9362F298D0D7}">
      <dgm:prSet/>
      <dgm:spPr/>
      <dgm:t>
        <a:bodyPr/>
        <a:lstStyle/>
        <a:p>
          <a:r>
            <a:rPr lang="en-IN"/>
            <a:t>Mentor, Mentor- Mentee Program, UCMS. Sep 2018-Present</a:t>
          </a:r>
          <a:endParaRPr lang="en-US"/>
        </a:p>
      </dgm:t>
    </dgm:pt>
    <dgm:pt modelId="{560E54B6-C024-44C0-B996-07D25ECE6012}" type="parTrans" cxnId="{C47D1C78-3E18-4BDA-AB79-118F150E86E3}">
      <dgm:prSet/>
      <dgm:spPr/>
      <dgm:t>
        <a:bodyPr/>
        <a:lstStyle/>
        <a:p>
          <a:endParaRPr lang="en-US"/>
        </a:p>
      </dgm:t>
    </dgm:pt>
    <dgm:pt modelId="{D60B4F91-E12E-455C-9AA3-18000C852FAB}" type="sibTrans" cxnId="{C47D1C78-3E18-4BDA-AB79-118F150E86E3}">
      <dgm:prSet/>
      <dgm:spPr/>
      <dgm:t>
        <a:bodyPr/>
        <a:lstStyle/>
        <a:p>
          <a:endParaRPr lang="en-US"/>
        </a:p>
      </dgm:t>
    </dgm:pt>
    <dgm:pt modelId="{17A6C11A-F2C2-4CDE-A678-A19952C16539}">
      <dgm:prSet/>
      <dgm:spPr/>
      <dgm:t>
        <a:bodyPr/>
        <a:lstStyle/>
        <a:p>
          <a:r>
            <a:rPr lang="en-IN"/>
            <a:t>Delegate, 74th WHO South-East AsiaRegional Committee Meeting. Nepal. Sep 6-13, 2021.</a:t>
          </a:r>
          <a:endParaRPr lang="en-US"/>
        </a:p>
      </dgm:t>
    </dgm:pt>
    <dgm:pt modelId="{42FFBED8-3593-45E5-AA38-EFC47F022CFA}" type="parTrans" cxnId="{183BDFC2-5778-4E88-8066-33E9BF19D59F}">
      <dgm:prSet/>
      <dgm:spPr/>
      <dgm:t>
        <a:bodyPr/>
        <a:lstStyle/>
        <a:p>
          <a:endParaRPr lang="en-US"/>
        </a:p>
      </dgm:t>
    </dgm:pt>
    <dgm:pt modelId="{F46A0772-4C32-4DE9-A5F2-04091A207927}" type="sibTrans" cxnId="{183BDFC2-5778-4E88-8066-33E9BF19D59F}">
      <dgm:prSet/>
      <dgm:spPr/>
      <dgm:t>
        <a:bodyPr/>
        <a:lstStyle/>
        <a:p>
          <a:endParaRPr lang="en-US"/>
        </a:p>
      </dgm:t>
    </dgm:pt>
    <dgm:pt modelId="{E9800EDE-01F6-45AE-92B1-560F90779065}">
      <dgm:prSet/>
      <dgm:spPr/>
      <dgm:t>
        <a:bodyPr/>
        <a:lstStyle/>
        <a:p>
          <a:r>
            <a:rPr lang="en-IN"/>
            <a:t>Medical Volunteer, Dhanwantri Seva Yatra by NMO (Rural Health Camps), Meghalaya. Feb 2021.</a:t>
          </a:r>
          <a:endParaRPr lang="en-US"/>
        </a:p>
      </dgm:t>
    </dgm:pt>
    <dgm:pt modelId="{2F71AFA3-B047-405B-8BFD-15E956804115}" type="parTrans" cxnId="{A47F11C5-FB9A-4D21-AD2F-8EF018BB82C1}">
      <dgm:prSet/>
      <dgm:spPr/>
      <dgm:t>
        <a:bodyPr/>
        <a:lstStyle/>
        <a:p>
          <a:endParaRPr lang="en-US"/>
        </a:p>
      </dgm:t>
    </dgm:pt>
    <dgm:pt modelId="{6CF7382D-4791-43B0-8353-2EE35924975D}" type="sibTrans" cxnId="{A47F11C5-FB9A-4D21-AD2F-8EF018BB82C1}">
      <dgm:prSet/>
      <dgm:spPr/>
      <dgm:t>
        <a:bodyPr/>
        <a:lstStyle/>
        <a:p>
          <a:endParaRPr lang="en-US"/>
        </a:p>
      </dgm:t>
    </dgm:pt>
    <dgm:pt modelId="{88081700-85B8-41A1-B110-EF9E3A755DA7}">
      <dgm:prSet/>
      <dgm:spPr/>
      <dgm:t>
        <a:bodyPr/>
        <a:lstStyle/>
        <a:p>
          <a:r>
            <a:rPr lang="en-IN"/>
            <a:t>Organiser, International Geriatric Debate Competition. Jan-Feb, 2021.</a:t>
          </a:r>
          <a:endParaRPr lang="en-US"/>
        </a:p>
      </dgm:t>
    </dgm:pt>
    <dgm:pt modelId="{82280E79-8EF7-4828-88C5-EF2E6CF8B826}" type="parTrans" cxnId="{C1BE04AC-3AD9-4792-AF03-58A827BF4DCC}">
      <dgm:prSet/>
      <dgm:spPr/>
      <dgm:t>
        <a:bodyPr/>
        <a:lstStyle/>
        <a:p>
          <a:endParaRPr lang="en-US"/>
        </a:p>
      </dgm:t>
    </dgm:pt>
    <dgm:pt modelId="{E6DF13EA-2FA1-4B50-8EEB-C6EDE3D21C92}" type="sibTrans" cxnId="{C1BE04AC-3AD9-4792-AF03-58A827BF4DCC}">
      <dgm:prSet/>
      <dgm:spPr/>
      <dgm:t>
        <a:bodyPr/>
        <a:lstStyle/>
        <a:p>
          <a:endParaRPr lang="en-US"/>
        </a:p>
      </dgm:t>
    </dgm:pt>
    <dgm:pt modelId="{AA9F372D-D8E7-4F45-AA5E-E70B64941EE9}">
      <dgm:prSet/>
      <dgm:spPr/>
      <dgm:t>
        <a:bodyPr/>
        <a:lstStyle/>
        <a:p>
          <a:r>
            <a:rPr lang="en-IN"/>
            <a:t>Coordinator for Certificate Workshop on Biomedical Statistics 2 for Faculty. Jan-Mar, 2021</a:t>
          </a:r>
          <a:endParaRPr lang="en-US"/>
        </a:p>
      </dgm:t>
    </dgm:pt>
    <dgm:pt modelId="{1C28F823-84FB-4CD9-BB37-F7DE62D44C6F}" type="parTrans" cxnId="{CA56DD17-0EE1-4DAA-86CA-D65A4D88F518}">
      <dgm:prSet/>
      <dgm:spPr/>
      <dgm:t>
        <a:bodyPr/>
        <a:lstStyle/>
        <a:p>
          <a:endParaRPr lang="en-US"/>
        </a:p>
      </dgm:t>
    </dgm:pt>
    <dgm:pt modelId="{EC616EF7-10D7-4929-88A8-52570F4E69A3}" type="sibTrans" cxnId="{CA56DD17-0EE1-4DAA-86CA-D65A4D88F518}">
      <dgm:prSet/>
      <dgm:spPr/>
      <dgm:t>
        <a:bodyPr/>
        <a:lstStyle/>
        <a:p>
          <a:endParaRPr lang="en-US"/>
        </a:p>
      </dgm:t>
    </dgm:pt>
    <dgm:pt modelId="{98147DE0-3194-4B0A-9600-25B242B46C56}">
      <dgm:prSet/>
      <dgm:spPr/>
      <dgm:t>
        <a:bodyPr/>
        <a:lstStyle/>
        <a:p>
          <a:r>
            <a:rPr lang="en-IN"/>
            <a:t>Presentation on Correlation Statistics in Certificate Workshop on Biomedical Statistics 2 for Faculty. Jan 27, 2021.</a:t>
          </a:r>
          <a:endParaRPr lang="en-US"/>
        </a:p>
      </dgm:t>
    </dgm:pt>
    <dgm:pt modelId="{CCB11260-7000-4FA3-8592-EBB1CBA8459C}" type="parTrans" cxnId="{7A088C4E-4523-499C-A56E-B7D425C3B94E}">
      <dgm:prSet/>
      <dgm:spPr/>
      <dgm:t>
        <a:bodyPr/>
        <a:lstStyle/>
        <a:p>
          <a:endParaRPr lang="en-US"/>
        </a:p>
      </dgm:t>
    </dgm:pt>
    <dgm:pt modelId="{3F33C828-0DEC-444D-BDAD-E1083F4BB495}" type="sibTrans" cxnId="{7A088C4E-4523-499C-A56E-B7D425C3B94E}">
      <dgm:prSet/>
      <dgm:spPr/>
      <dgm:t>
        <a:bodyPr/>
        <a:lstStyle/>
        <a:p>
          <a:endParaRPr lang="en-US"/>
        </a:p>
      </dgm:t>
    </dgm:pt>
    <dgm:pt modelId="{D1D0EE5A-2C43-4C12-8010-1BAFAFBCC313}">
      <dgm:prSet/>
      <dgm:spPr/>
      <dgm:t>
        <a:bodyPr/>
        <a:lstStyle/>
        <a:p>
          <a:r>
            <a:rPr lang="en-IN"/>
            <a:t>Represented India in an international webinar on Age Friendly Universities. Zoom. Sept 7, 2020.</a:t>
          </a:r>
          <a:endParaRPr lang="en-US"/>
        </a:p>
      </dgm:t>
    </dgm:pt>
    <dgm:pt modelId="{F881610D-C613-4E02-B180-75E809005A75}" type="parTrans" cxnId="{558B9154-5D5B-40CF-9E27-2942D8C2B125}">
      <dgm:prSet/>
      <dgm:spPr/>
      <dgm:t>
        <a:bodyPr/>
        <a:lstStyle/>
        <a:p>
          <a:endParaRPr lang="en-US"/>
        </a:p>
      </dgm:t>
    </dgm:pt>
    <dgm:pt modelId="{81DE0AC1-B773-4F5E-A8B5-457BEACEF2E0}" type="sibTrans" cxnId="{558B9154-5D5B-40CF-9E27-2942D8C2B125}">
      <dgm:prSet/>
      <dgm:spPr/>
      <dgm:t>
        <a:bodyPr/>
        <a:lstStyle/>
        <a:p>
          <a:endParaRPr lang="en-US"/>
        </a:p>
      </dgm:t>
    </dgm:pt>
    <dgm:pt modelId="{63AB904F-2DB8-4F78-8F58-DD7FBB565DCF}">
      <dgm:prSet/>
      <dgm:spPr/>
      <dgm:t>
        <a:bodyPr/>
        <a:lstStyle/>
        <a:p>
          <a:r>
            <a:rPr lang="en-IN" b="1"/>
            <a:t>Have coordinated and organised multiple National and international workshops, conferences, events and held multiple positions of responsibilities at both national and international platforms.</a:t>
          </a:r>
          <a:endParaRPr lang="en-US"/>
        </a:p>
      </dgm:t>
    </dgm:pt>
    <dgm:pt modelId="{39693413-E970-40AA-883E-1F8ECE6A24A1}" type="parTrans" cxnId="{5D6AF49A-1A4A-49DC-8F73-11B84B75CD52}">
      <dgm:prSet/>
      <dgm:spPr/>
      <dgm:t>
        <a:bodyPr/>
        <a:lstStyle/>
        <a:p>
          <a:endParaRPr lang="en-US"/>
        </a:p>
      </dgm:t>
    </dgm:pt>
    <dgm:pt modelId="{4157C8A2-D105-4533-A0F8-2013CCB3270A}" type="sibTrans" cxnId="{5D6AF49A-1A4A-49DC-8F73-11B84B75CD52}">
      <dgm:prSet/>
      <dgm:spPr/>
      <dgm:t>
        <a:bodyPr/>
        <a:lstStyle/>
        <a:p>
          <a:endParaRPr lang="en-US"/>
        </a:p>
      </dgm:t>
    </dgm:pt>
    <dgm:pt modelId="{5E84087E-F995-4634-BADF-33B632983FF1}">
      <dgm:prSet/>
      <dgm:spPr/>
      <dgm:t>
        <a:bodyPr/>
        <a:lstStyle/>
        <a:p>
          <a:r>
            <a:rPr lang="en-IN" b="1"/>
            <a:t>RESEARCH EXPERIENCE:</a:t>
          </a:r>
          <a:r>
            <a:rPr lang="en-IN"/>
            <a:t> </a:t>
          </a:r>
          <a:endParaRPr lang="en-US"/>
        </a:p>
      </dgm:t>
    </dgm:pt>
    <dgm:pt modelId="{CEB2D164-18ED-42E0-A1EA-D5B956122BC4}" type="parTrans" cxnId="{501B23C8-71E8-436B-B149-B3574DB19FB3}">
      <dgm:prSet/>
      <dgm:spPr/>
      <dgm:t>
        <a:bodyPr/>
        <a:lstStyle/>
        <a:p>
          <a:endParaRPr lang="en-US"/>
        </a:p>
      </dgm:t>
    </dgm:pt>
    <dgm:pt modelId="{DA5E9618-C53A-416F-81F8-D1B14615B105}" type="sibTrans" cxnId="{501B23C8-71E8-436B-B149-B3574DB19FB3}">
      <dgm:prSet/>
      <dgm:spPr/>
      <dgm:t>
        <a:bodyPr/>
        <a:lstStyle/>
        <a:p>
          <a:endParaRPr lang="en-US"/>
        </a:p>
      </dgm:t>
    </dgm:pt>
    <dgm:pt modelId="{6CFEF493-8199-4940-A56A-56C1C81E6F03}">
      <dgm:prSet/>
      <dgm:spPr/>
      <dgm:t>
        <a:bodyPr/>
        <a:lstStyle/>
        <a:p>
          <a:r>
            <a:rPr lang="en-IN"/>
            <a:t>5 Publications, STS ICMR 2019, 2 International Presentations</a:t>
          </a:r>
          <a:endParaRPr lang="en-US"/>
        </a:p>
      </dgm:t>
    </dgm:pt>
    <dgm:pt modelId="{DCC8E661-8D31-4158-A51D-51E29650C6C8}" type="parTrans" cxnId="{2BB4FD74-E0F0-4A10-BE26-FD2417D781D2}">
      <dgm:prSet/>
      <dgm:spPr/>
      <dgm:t>
        <a:bodyPr/>
        <a:lstStyle/>
        <a:p>
          <a:endParaRPr lang="en-US"/>
        </a:p>
      </dgm:t>
    </dgm:pt>
    <dgm:pt modelId="{BABA905B-F935-4B69-83C8-E54C6547A00F}" type="sibTrans" cxnId="{2BB4FD74-E0F0-4A10-BE26-FD2417D781D2}">
      <dgm:prSet/>
      <dgm:spPr/>
      <dgm:t>
        <a:bodyPr/>
        <a:lstStyle/>
        <a:p>
          <a:endParaRPr lang="en-US"/>
        </a:p>
      </dgm:t>
    </dgm:pt>
    <dgm:pt modelId="{D5480198-7FB2-4043-A684-326C9A64FF33}" type="pres">
      <dgm:prSet presAssocID="{0D2DD372-CBCC-46F7-8310-8980528902CD}" presName="linear" presStyleCnt="0">
        <dgm:presLayoutVars>
          <dgm:animLvl val="lvl"/>
          <dgm:resizeHandles val="exact"/>
        </dgm:presLayoutVars>
      </dgm:prSet>
      <dgm:spPr/>
    </dgm:pt>
    <dgm:pt modelId="{A450E911-B8DE-4128-99E9-8128BAFAE5B6}" type="pres">
      <dgm:prSet presAssocID="{A6B62BBA-3388-4642-8722-CB9501EDF021}" presName="parentText" presStyleLbl="node1" presStyleIdx="0" presStyleCnt="2">
        <dgm:presLayoutVars>
          <dgm:chMax val="0"/>
          <dgm:bulletEnabled val="1"/>
        </dgm:presLayoutVars>
      </dgm:prSet>
      <dgm:spPr/>
    </dgm:pt>
    <dgm:pt modelId="{FBCE49FB-00AF-4DCC-8C42-A393FE1882B9}" type="pres">
      <dgm:prSet presAssocID="{A6B62BBA-3388-4642-8722-CB9501EDF021}" presName="childText" presStyleLbl="revTx" presStyleIdx="0" presStyleCnt="2">
        <dgm:presLayoutVars>
          <dgm:bulletEnabled val="1"/>
        </dgm:presLayoutVars>
      </dgm:prSet>
      <dgm:spPr/>
    </dgm:pt>
    <dgm:pt modelId="{662B3362-F8D1-4213-B275-E119F9A9C366}" type="pres">
      <dgm:prSet presAssocID="{5E84087E-F995-4634-BADF-33B632983FF1}" presName="parentText" presStyleLbl="node1" presStyleIdx="1" presStyleCnt="2">
        <dgm:presLayoutVars>
          <dgm:chMax val="0"/>
          <dgm:bulletEnabled val="1"/>
        </dgm:presLayoutVars>
      </dgm:prSet>
      <dgm:spPr/>
    </dgm:pt>
    <dgm:pt modelId="{C4C54DBF-430F-49DD-8A09-6F16BBAB8D5C}" type="pres">
      <dgm:prSet presAssocID="{5E84087E-F995-4634-BADF-33B632983FF1}" presName="childText" presStyleLbl="revTx" presStyleIdx="1" presStyleCnt="2">
        <dgm:presLayoutVars>
          <dgm:bulletEnabled val="1"/>
        </dgm:presLayoutVars>
      </dgm:prSet>
      <dgm:spPr/>
    </dgm:pt>
  </dgm:ptLst>
  <dgm:cxnLst>
    <dgm:cxn modelId="{B4F34305-7AFF-414B-920C-29BE546E2290}" type="presOf" srcId="{0D2DD372-CBCC-46F7-8310-8980528902CD}" destId="{D5480198-7FB2-4043-A684-326C9A64FF33}" srcOrd="0" destOrd="0" presId="urn:microsoft.com/office/officeart/2005/8/layout/vList2"/>
    <dgm:cxn modelId="{CA56DD17-0EE1-4DAA-86CA-D65A4D88F518}" srcId="{A6B62BBA-3388-4642-8722-CB9501EDF021}" destId="{AA9F372D-D8E7-4F45-AA5E-E70B64941EE9}" srcOrd="5" destOrd="0" parTransId="{1C28F823-84FB-4CD9-BB37-F7DE62D44C6F}" sibTransId="{EC616EF7-10D7-4929-88A8-52570F4E69A3}"/>
    <dgm:cxn modelId="{10268321-661C-4BB9-A205-F1F2621064DB}" type="presOf" srcId="{AA9F372D-D8E7-4F45-AA5E-E70B64941EE9}" destId="{FBCE49FB-00AF-4DCC-8C42-A393FE1882B9}" srcOrd="0" destOrd="5" presId="urn:microsoft.com/office/officeart/2005/8/layout/vList2"/>
    <dgm:cxn modelId="{4912E335-838A-418D-9A6C-18F1F2C1CF70}" type="presOf" srcId="{A6B62BBA-3388-4642-8722-CB9501EDF021}" destId="{A450E911-B8DE-4128-99E9-8128BAFAE5B6}" srcOrd="0" destOrd="0" presId="urn:microsoft.com/office/officeart/2005/8/layout/vList2"/>
    <dgm:cxn modelId="{BEA7BB3A-C2BE-4EF8-BCAF-D371686E6B22}" srcId="{0D2DD372-CBCC-46F7-8310-8980528902CD}" destId="{A6B62BBA-3388-4642-8722-CB9501EDF021}" srcOrd="0" destOrd="0" parTransId="{39685A29-FA1B-4022-888D-82BD9017CAA1}" sibTransId="{26B204C7-D21D-4CAC-AFF0-2A57CCCD2820}"/>
    <dgm:cxn modelId="{5640B568-D3FB-417B-937D-3D0FC01C7F24}" type="presOf" srcId="{88081700-85B8-41A1-B110-EF9E3A755DA7}" destId="{FBCE49FB-00AF-4DCC-8C42-A393FE1882B9}" srcOrd="0" destOrd="4" presId="urn:microsoft.com/office/officeart/2005/8/layout/vList2"/>
    <dgm:cxn modelId="{0525BC6C-4B81-455C-8F2E-8F0182EBBD38}" type="presOf" srcId="{17A6C11A-F2C2-4CDE-A678-A19952C16539}" destId="{FBCE49FB-00AF-4DCC-8C42-A393FE1882B9}" srcOrd="0" destOrd="2" presId="urn:microsoft.com/office/officeart/2005/8/layout/vList2"/>
    <dgm:cxn modelId="{7A088C4E-4523-499C-A56E-B7D425C3B94E}" srcId="{A6B62BBA-3388-4642-8722-CB9501EDF021}" destId="{98147DE0-3194-4B0A-9600-25B242B46C56}" srcOrd="6" destOrd="0" parTransId="{CCB11260-7000-4FA3-8592-EBB1CBA8459C}" sibTransId="{3F33C828-0DEC-444D-BDAD-E1083F4BB495}"/>
    <dgm:cxn modelId="{558B9154-5D5B-40CF-9E27-2942D8C2B125}" srcId="{A6B62BBA-3388-4642-8722-CB9501EDF021}" destId="{D1D0EE5A-2C43-4C12-8010-1BAFAFBCC313}" srcOrd="7" destOrd="0" parTransId="{F881610D-C613-4E02-B180-75E809005A75}" sibTransId="{81DE0AC1-B773-4F5E-A8B5-457BEACEF2E0}"/>
    <dgm:cxn modelId="{2BB4FD74-E0F0-4A10-BE26-FD2417D781D2}" srcId="{5E84087E-F995-4634-BADF-33B632983FF1}" destId="{6CFEF493-8199-4940-A56A-56C1C81E6F03}" srcOrd="0" destOrd="0" parTransId="{DCC8E661-8D31-4158-A51D-51E29650C6C8}" sibTransId="{BABA905B-F935-4B69-83C8-E54C6547A00F}"/>
    <dgm:cxn modelId="{C47D1C78-3E18-4BDA-AB79-118F150E86E3}" srcId="{A6B62BBA-3388-4642-8722-CB9501EDF021}" destId="{FC4CACF3-6C8A-46DF-B5A7-9362F298D0D7}" srcOrd="1" destOrd="0" parTransId="{560E54B6-C024-44C0-B996-07D25ECE6012}" sibTransId="{D60B4F91-E12E-455C-9AA3-18000C852FAB}"/>
    <dgm:cxn modelId="{6825487E-244F-4C0D-8089-FEBF0E1404A8}" type="presOf" srcId="{5837651B-46AE-4D80-B902-BADF48DEB9F6}" destId="{FBCE49FB-00AF-4DCC-8C42-A393FE1882B9}" srcOrd="0" destOrd="0" presId="urn:microsoft.com/office/officeart/2005/8/layout/vList2"/>
    <dgm:cxn modelId="{17BA7C7E-FF56-4988-AD7D-59D7A437A145}" type="presOf" srcId="{FC4CACF3-6C8A-46DF-B5A7-9362F298D0D7}" destId="{FBCE49FB-00AF-4DCC-8C42-A393FE1882B9}" srcOrd="0" destOrd="1" presId="urn:microsoft.com/office/officeart/2005/8/layout/vList2"/>
    <dgm:cxn modelId="{169A9096-7D6A-43E5-BCA6-ADA842607632}" type="presOf" srcId="{98147DE0-3194-4B0A-9600-25B242B46C56}" destId="{FBCE49FB-00AF-4DCC-8C42-A393FE1882B9}" srcOrd="0" destOrd="6" presId="urn:microsoft.com/office/officeart/2005/8/layout/vList2"/>
    <dgm:cxn modelId="{5D6AF49A-1A4A-49DC-8F73-11B84B75CD52}" srcId="{A6B62BBA-3388-4642-8722-CB9501EDF021}" destId="{63AB904F-2DB8-4F78-8F58-DD7FBB565DCF}" srcOrd="8" destOrd="0" parTransId="{39693413-E970-40AA-883E-1F8ECE6A24A1}" sibTransId="{4157C8A2-D105-4533-A0F8-2013CCB3270A}"/>
    <dgm:cxn modelId="{C1BE04AC-3AD9-4792-AF03-58A827BF4DCC}" srcId="{A6B62BBA-3388-4642-8722-CB9501EDF021}" destId="{88081700-85B8-41A1-B110-EF9E3A755DA7}" srcOrd="4" destOrd="0" parTransId="{82280E79-8EF7-4828-88C5-EF2E6CF8B826}" sibTransId="{E6DF13EA-2FA1-4B50-8EEB-C6EDE3D21C92}"/>
    <dgm:cxn modelId="{CBF36EB1-1684-4D3C-B74E-3043573E9C3A}" type="presOf" srcId="{E9800EDE-01F6-45AE-92B1-560F90779065}" destId="{FBCE49FB-00AF-4DCC-8C42-A393FE1882B9}" srcOrd="0" destOrd="3" presId="urn:microsoft.com/office/officeart/2005/8/layout/vList2"/>
    <dgm:cxn modelId="{7935FDBE-D145-4B94-98D7-C6C0D99D257D}" type="presOf" srcId="{D1D0EE5A-2C43-4C12-8010-1BAFAFBCC313}" destId="{FBCE49FB-00AF-4DCC-8C42-A393FE1882B9}" srcOrd="0" destOrd="7" presId="urn:microsoft.com/office/officeart/2005/8/layout/vList2"/>
    <dgm:cxn modelId="{183BDFC2-5778-4E88-8066-33E9BF19D59F}" srcId="{A6B62BBA-3388-4642-8722-CB9501EDF021}" destId="{17A6C11A-F2C2-4CDE-A678-A19952C16539}" srcOrd="2" destOrd="0" parTransId="{42FFBED8-3593-45E5-AA38-EFC47F022CFA}" sibTransId="{F46A0772-4C32-4DE9-A5F2-04091A207927}"/>
    <dgm:cxn modelId="{A47F11C5-FB9A-4D21-AD2F-8EF018BB82C1}" srcId="{A6B62BBA-3388-4642-8722-CB9501EDF021}" destId="{E9800EDE-01F6-45AE-92B1-560F90779065}" srcOrd="3" destOrd="0" parTransId="{2F71AFA3-B047-405B-8BFD-15E956804115}" sibTransId="{6CF7382D-4791-43B0-8353-2EE35924975D}"/>
    <dgm:cxn modelId="{AB3283C7-6E82-475D-A062-BDE8EEF59E55}" type="presOf" srcId="{6CFEF493-8199-4940-A56A-56C1C81E6F03}" destId="{C4C54DBF-430F-49DD-8A09-6F16BBAB8D5C}" srcOrd="0" destOrd="0" presId="urn:microsoft.com/office/officeart/2005/8/layout/vList2"/>
    <dgm:cxn modelId="{501B23C8-71E8-436B-B149-B3574DB19FB3}" srcId="{0D2DD372-CBCC-46F7-8310-8980528902CD}" destId="{5E84087E-F995-4634-BADF-33B632983FF1}" srcOrd="1" destOrd="0" parTransId="{CEB2D164-18ED-42E0-A1EA-D5B956122BC4}" sibTransId="{DA5E9618-C53A-416F-81F8-D1B14615B105}"/>
    <dgm:cxn modelId="{F79E36CB-8570-486C-9D26-1F4A26E586AB}" type="presOf" srcId="{63AB904F-2DB8-4F78-8F58-DD7FBB565DCF}" destId="{FBCE49FB-00AF-4DCC-8C42-A393FE1882B9}" srcOrd="0" destOrd="8" presId="urn:microsoft.com/office/officeart/2005/8/layout/vList2"/>
    <dgm:cxn modelId="{A8E153DE-950F-4FCB-9261-35A157B66A90}" srcId="{A6B62BBA-3388-4642-8722-CB9501EDF021}" destId="{5837651B-46AE-4D80-B902-BADF48DEB9F6}" srcOrd="0" destOrd="0" parTransId="{274F7757-2D33-45C8-9863-AAAB476FB953}" sibTransId="{AFB46F93-A1B8-4E8A-9760-75F3C088B828}"/>
    <dgm:cxn modelId="{B46BCBFF-24C9-4C7E-A8AF-8D9E8BE067C8}" type="presOf" srcId="{5E84087E-F995-4634-BADF-33B632983FF1}" destId="{662B3362-F8D1-4213-B275-E119F9A9C366}" srcOrd="0" destOrd="0" presId="urn:microsoft.com/office/officeart/2005/8/layout/vList2"/>
    <dgm:cxn modelId="{A398D0CF-1EED-494D-973D-4E2337BC7F17}" type="presParOf" srcId="{D5480198-7FB2-4043-A684-326C9A64FF33}" destId="{A450E911-B8DE-4128-99E9-8128BAFAE5B6}" srcOrd="0" destOrd="0" presId="urn:microsoft.com/office/officeart/2005/8/layout/vList2"/>
    <dgm:cxn modelId="{AFAEAB1E-6042-4CEF-A297-388381796EAA}" type="presParOf" srcId="{D5480198-7FB2-4043-A684-326C9A64FF33}" destId="{FBCE49FB-00AF-4DCC-8C42-A393FE1882B9}" srcOrd="1" destOrd="0" presId="urn:microsoft.com/office/officeart/2005/8/layout/vList2"/>
    <dgm:cxn modelId="{3E36E749-45F4-4A32-994A-653EB47ED920}" type="presParOf" srcId="{D5480198-7FB2-4043-A684-326C9A64FF33}" destId="{662B3362-F8D1-4213-B275-E119F9A9C366}" srcOrd="2" destOrd="0" presId="urn:microsoft.com/office/officeart/2005/8/layout/vList2"/>
    <dgm:cxn modelId="{5EEBB399-0C37-4655-A801-F25A074BDDED}" type="presParOf" srcId="{D5480198-7FB2-4043-A684-326C9A64FF33}" destId="{C4C54DBF-430F-49DD-8A09-6F16BBAB8D5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0E911-B8DE-4128-99E9-8128BAFAE5B6}">
      <dsp:nvSpPr>
        <dsp:cNvPr id="0" name=""/>
        <dsp:cNvSpPr/>
      </dsp:nvSpPr>
      <dsp:spPr>
        <a:xfrm>
          <a:off x="0" y="369652"/>
          <a:ext cx="68265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b="1" kern="1200"/>
            <a:t>ACHIEVEMENTS</a:t>
          </a:r>
          <a:r>
            <a:rPr lang="en-IN" sz="1600" kern="1200"/>
            <a:t> </a:t>
          </a:r>
          <a:endParaRPr lang="en-US" sz="1600" kern="1200"/>
        </a:p>
      </dsp:txBody>
      <dsp:txXfrm>
        <a:off x="18734" y="388386"/>
        <a:ext cx="6789032" cy="346292"/>
      </dsp:txXfrm>
    </dsp:sp>
    <dsp:sp modelId="{FBCE49FB-00AF-4DCC-8C42-A393FE1882B9}">
      <dsp:nvSpPr>
        <dsp:cNvPr id="0" name=""/>
        <dsp:cNvSpPr/>
      </dsp:nvSpPr>
      <dsp:spPr>
        <a:xfrm>
          <a:off x="0" y="753412"/>
          <a:ext cx="6826500" cy="238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74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IN" sz="1200" kern="1200"/>
            <a:t>Conducted a workshop on Research Methodology including PubMed and Mendeley. UCMS, Delhi. Oct 12, 2019 and Sep 21, 2019.</a:t>
          </a:r>
          <a:endParaRPr lang="en-US" sz="1200" kern="1200"/>
        </a:p>
        <a:p>
          <a:pPr marL="114300" lvl="1" indent="-114300" algn="l" defTabSz="533400">
            <a:lnSpc>
              <a:spcPct val="90000"/>
            </a:lnSpc>
            <a:spcBef>
              <a:spcPct val="0"/>
            </a:spcBef>
            <a:spcAft>
              <a:spcPct val="20000"/>
            </a:spcAft>
            <a:buChar char="•"/>
          </a:pPr>
          <a:r>
            <a:rPr lang="en-IN" sz="1200" kern="1200"/>
            <a:t>Mentor, Mentor- Mentee Program, UCMS. Sep 2018-Present</a:t>
          </a:r>
          <a:endParaRPr lang="en-US" sz="1200" kern="1200"/>
        </a:p>
        <a:p>
          <a:pPr marL="114300" lvl="1" indent="-114300" algn="l" defTabSz="533400">
            <a:lnSpc>
              <a:spcPct val="90000"/>
            </a:lnSpc>
            <a:spcBef>
              <a:spcPct val="0"/>
            </a:spcBef>
            <a:spcAft>
              <a:spcPct val="20000"/>
            </a:spcAft>
            <a:buChar char="•"/>
          </a:pPr>
          <a:r>
            <a:rPr lang="en-IN" sz="1200" kern="1200"/>
            <a:t>Delegate, 74th WHO South-East AsiaRegional Committee Meeting. Nepal. Sep 6-13, 2021.</a:t>
          </a:r>
          <a:endParaRPr lang="en-US" sz="1200" kern="1200"/>
        </a:p>
        <a:p>
          <a:pPr marL="114300" lvl="1" indent="-114300" algn="l" defTabSz="533400">
            <a:lnSpc>
              <a:spcPct val="90000"/>
            </a:lnSpc>
            <a:spcBef>
              <a:spcPct val="0"/>
            </a:spcBef>
            <a:spcAft>
              <a:spcPct val="20000"/>
            </a:spcAft>
            <a:buChar char="•"/>
          </a:pPr>
          <a:r>
            <a:rPr lang="en-IN" sz="1200" kern="1200"/>
            <a:t>Medical Volunteer, Dhanwantri Seva Yatra by NMO (Rural Health Camps), Meghalaya. Feb 2021.</a:t>
          </a:r>
          <a:endParaRPr lang="en-US" sz="1200" kern="1200"/>
        </a:p>
        <a:p>
          <a:pPr marL="114300" lvl="1" indent="-114300" algn="l" defTabSz="533400">
            <a:lnSpc>
              <a:spcPct val="90000"/>
            </a:lnSpc>
            <a:spcBef>
              <a:spcPct val="0"/>
            </a:spcBef>
            <a:spcAft>
              <a:spcPct val="20000"/>
            </a:spcAft>
            <a:buChar char="•"/>
          </a:pPr>
          <a:r>
            <a:rPr lang="en-IN" sz="1200" kern="1200"/>
            <a:t>Organiser, International Geriatric Debate Competition. Jan-Feb, 2021.</a:t>
          </a:r>
          <a:endParaRPr lang="en-US" sz="1200" kern="1200"/>
        </a:p>
        <a:p>
          <a:pPr marL="114300" lvl="1" indent="-114300" algn="l" defTabSz="533400">
            <a:lnSpc>
              <a:spcPct val="90000"/>
            </a:lnSpc>
            <a:spcBef>
              <a:spcPct val="0"/>
            </a:spcBef>
            <a:spcAft>
              <a:spcPct val="20000"/>
            </a:spcAft>
            <a:buChar char="•"/>
          </a:pPr>
          <a:r>
            <a:rPr lang="en-IN" sz="1200" kern="1200"/>
            <a:t>Coordinator for Certificate Workshop on Biomedical Statistics 2 for Faculty. Jan-Mar, 2021</a:t>
          </a:r>
          <a:endParaRPr lang="en-US" sz="1200" kern="1200"/>
        </a:p>
        <a:p>
          <a:pPr marL="114300" lvl="1" indent="-114300" algn="l" defTabSz="533400">
            <a:lnSpc>
              <a:spcPct val="90000"/>
            </a:lnSpc>
            <a:spcBef>
              <a:spcPct val="0"/>
            </a:spcBef>
            <a:spcAft>
              <a:spcPct val="20000"/>
            </a:spcAft>
            <a:buChar char="•"/>
          </a:pPr>
          <a:r>
            <a:rPr lang="en-IN" sz="1200" kern="1200"/>
            <a:t>Presentation on Correlation Statistics in Certificate Workshop on Biomedical Statistics 2 for Faculty. Jan 27, 2021.</a:t>
          </a:r>
          <a:endParaRPr lang="en-US" sz="1200" kern="1200"/>
        </a:p>
        <a:p>
          <a:pPr marL="114300" lvl="1" indent="-114300" algn="l" defTabSz="533400">
            <a:lnSpc>
              <a:spcPct val="90000"/>
            </a:lnSpc>
            <a:spcBef>
              <a:spcPct val="0"/>
            </a:spcBef>
            <a:spcAft>
              <a:spcPct val="20000"/>
            </a:spcAft>
            <a:buChar char="•"/>
          </a:pPr>
          <a:r>
            <a:rPr lang="en-IN" sz="1200" kern="1200"/>
            <a:t>Represented India in an international webinar on Age Friendly Universities. Zoom. Sept 7, 2020.</a:t>
          </a:r>
          <a:endParaRPr lang="en-US" sz="1200" kern="1200"/>
        </a:p>
        <a:p>
          <a:pPr marL="114300" lvl="1" indent="-114300" algn="l" defTabSz="533400">
            <a:lnSpc>
              <a:spcPct val="90000"/>
            </a:lnSpc>
            <a:spcBef>
              <a:spcPct val="0"/>
            </a:spcBef>
            <a:spcAft>
              <a:spcPct val="20000"/>
            </a:spcAft>
            <a:buChar char="•"/>
          </a:pPr>
          <a:r>
            <a:rPr lang="en-IN" sz="1200" b="1" kern="1200"/>
            <a:t>Have coordinated and organised multiple National and international workshops, conferences, events and held multiple positions of responsibilities at both national and international platforms.</a:t>
          </a:r>
          <a:endParaRPr lang="en-US" sz="1200" kern="1200"/>
        </a:p>
      </dsp:txBody>
      <dsp:txXfrm>
        <a:off x="0" y="753412"/>
        <a:ext cx="6826500" cy="2384640"/>
      </dsp:txXfrm>
    </dsp:sp>
    <dsp:sp modelId="{662B3362-F8D1-4213-B275-E119F9A9C366}">
      <dsp:nvSpPr>
        <dsp:cNvPr id="0" name=""/>
        <dsp:cNvSpPr/>
      </dsp:nvSpPr>
      <dsp:spPr>
        <a:xfrm>
          <a:off x="0" y="3138052"/>
          <a:ext cx="682650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IN" sz="1600" b="1" kern="1200"/>
            <a:t>RESEARCH EXPERIENCE:</a:t>
          </a:r>
          <a:r>
            <a:rPr lang="en-IN" sz="1600" kern="1200"/>
            <a:t> </a:t>
          </a:r>
          <a:endParaRPr lang="en-US" sz="1600" kern="1200"/>
        </a:p>
      </dsp:txBody>
      <dsp:txXfrm>
        <a:off x="18734" y="3156786"/>
        <a:ext cx="6789032" cy="346292"/>
      </dsp:txXfrm>
    </dsp:sp>
    <dsp:sp modelId="{C4C54DBF-430F-49DD-8A09-6F16BBAB8D5C}">
      <dsp:nvSpPr>
        <dsp:cNvPr id="0" name=""/>
        <dsp:cNvSpPr/>
      </dsp:nvSpPr>
      <dsp:spPr>
        <a:xfrm>
          <a:off x="0" y="3521812"/>
          <a:ext cx="6826500"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741"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IN" sz="1200" kern="1200"/>
            <a:t>5 Publications, STS ICMR 2019, 2 International Presentations</a:t>
          </a:r>
          <a:endParaRPr lang="en-US" sz="1200" kern="1200"/>
        </a:p>
      </dsp:txBody>
      <dsp:txXfrm>
        <a:off x="0" y="3521812"/>
        <a:ext cx="6826500" cy="2649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FD697-426E-4957-A6F9-38804083B613}" type="datetimeFigureOut">
              <a:rPr lang="en-IN" smtClean="0"/>
              <a:t>04-10-2021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4D225-6E7C-4525-9B57-8703A7AF84EB}" type="slidenum">
              <a:rPr lang="en-IN" smtClean="0"/>
              <a:t>‹#›</a:t>
            </a:fld>
            <a:endParaRPr lang="en-IN"/>
          </a:p>
        </p:txBody>
      </p:sp>
    </p:spTree>
    <p:extLst>
      <p:ext uri="{BB962C8B-B14F-4D97-AF65-F5344CB8AC3E}">
        <p14:creationId xmlns:p14="http://schemas.microsoft.com/office/powerpoint/2010/main" val="24781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55df85e6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55df85e6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93b26f5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93b26f5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DB61-978D-4C0A-A4F1-85D8777AE60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A28D3412-3F52-4DCB-8D95-367B85C769B7}"/>
              </a:ext>
            </a:extLst>
          </p:cNvPr>
          <p:cNvSpPr>
            <a:spLocks noGrp="1"/>
          </p:cNvSpPr>
          <p:nvPr>
            <p:ph type="subTitle" idx="1"/>
          </p:nvPr>
        </p:nvSpPr>
        <p:spPr>
          <a:xfrm>
            <a:off x="1143000" y="2701528"/>
            <a:ext cx="6858000" cy="1241822"/>
          </a:xfrm>
        </p:spPr>
        <p:txBody>
          <a:bodyPr/>
          <a:lstStyle>
            <a:lvl1pPr marL="0" indent="0" algn="ctr">
              <a:buNone/>
              <a:defRPr sz="1800"/>
            </a:lvl1pPr>
            <a:lvl2pPr marL="342866" indent="0" algn="ctr">
              <a:buNone/>
              <a:defRPr sz="1500"/>
            </a:lvl2pPr>
            <a:lvl3pPr marL="685732" indent="0" algn="ctr">
              <a:buNone/>
              <a:defRPr sz="1350"/>
            </a:lvl3pPr>
            <a:lvl4pPr marL="1028598"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2719DE1-2EC2-49F4-B176-CADF8EAD714E}"/>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5" name="Footer Placeholder 4">
            <a:extLst>
              <a:ext uri="{FF2B5EF4-FFF2-40B4-BE49-F238E27FC236}">
                <a16:creationId xmlns:a16="http://schemas.microsoft.com/office/drawing/2014/main" id="{2A5C0B91-7EA0-4DDB-9050-D2EF80626F9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CFC5DAD-B052-4A54-824F-B112D1C7646E}"/>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1897071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C6BD-E33B-443A-8BB0-6BD516463BE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4D6AD92-6C1B-4897-9F19-BB86EB856E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BF449B2-8363-4CE1-8139-5D48EC701511}"/>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5" name="Footer Placeholder 4">
            <a:extLst>
              <a:ext uri="{FF2B5EF4-FFF2-40B4-BE49-F238E27FC236}">
                <a16:creationId xmlns:a16="http://schemas.microsoft.com/office/drawing/2014/main" id="{6DC9D948-3FF7-447A-89C5-F23F27E6F68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A531EB-8898-4C34-9229-0944201ECECD}"/>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603608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1CCB15-31DF-4958-8EE6-A158F5C8374A}"/>
              </a:ext>
            </a:extLst>
          </p:cNvPr>
          <p:cNvSpPr>
            <a:spLocks noGrp="1"/>
          </p:cNvSpPr>
          <p:nvPr>
            <p:ph type="title" orient="vert"/>
          </p:nvPr>
        </p:nvSpPr>
        <p:spPr>
          <a:xfrm>
            <a:off x="6543676" y="273848"/>
            <a:ext cx="1971675" cy="4358879"/>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5719E54-9DC6-4ABA-82BA-D989D8AB5F89}"/>
              </a:ext>
            </a:extLst>
          </p:cNvPr>
          <p:cNvSpPr>
            <a:spLocks noGrp="1"/>
          </p:cNvSpPr>
          <p:nvPr>
            <p:ph type="body" orient="vert" idx="1"/>
          </p:nvPr>
        </p:nvSpPr>
        <p:spPr>
          <a:xfrm>
            <a:off x="628652" y="273848"/>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73E0E1-55F5-4BC2-96DB-919C4F008BC8}"/>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5" name="Footer Placeholder 4">
            <a:extLst>
              <a:ext uri="{FF2B5EF4-FFF2-40B4-BE49-F238E27FC236}">
                <a16:creationId xmlns:a16="http://schemas.microsoft.com/office/drawing/2014/main" id="{CE979E0A-6777-4829-A99C-D77CB58281A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E6487BA-B8D0-4496-9BD3-4EA277CF2B45}"/>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819047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9139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57AFC-DE0D-4841-8A54-0033CD18048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53639B4-99F7-4BD1-AEDF-3F8051FF68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9F5353E-B280-4577-9F10-DF80CA04350A}"/>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5" name="Footer Placeholder 4">
            <a:extLst>
              <a:ext uri="{FF2B5EF4-FFF2-40B4-BE49-F238E27FC236}">
                <a16:creationId xmlns:a16="http://schemas.microsoft.com/office/drawing/2014/main" id="{DDA6CBAF-38FA-429E-A028-4FC76104739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2D35D21-E6FD-4797-8AB1-05B394875677}"/>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377216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6941-E047-474F-98AF-DFC4F1EFDC19}"/>
              </a:ext>
            </a:extLst>
          </p:cNvPr>
          <p:cNvSpPr>
            <a:spLocks noGrp="1"/>
          </p:cNvSpPr>
          <p:nvPr>
            <p:ph type="title"/>
          </p:nvPr>
        </p:nvSpPr>
        <p:spPr>
          <a:xfrm>
            <a:off x="623888" y="1282308"/>
            <a:ext cx="7886700" cy="2139553"/>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BD0B8F1-B4E5-484A-A2E1-862E25DE72C3}"/>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66" indent="0">
              <a:buNone/>
              <a:defRPr sz="1500">
                <a:solidFill>
                  <a:schemeClr val="tx1">
                    <a:tint val="75000"/>
                  </a:schemeClr>
                </a:solidFill>
              </a:defRPr>
            </a:lvl2pPr>
            <a:lvl3pPr marL="685732" indent="0">
              <a:buNone/>
              <a:defRPr sz="1350">
                <a:solidFill>
                  <a:schemeClr val="tx1">
                    <a:tint val="75000"/>
                  </a:schemeClr>
                </a:solidFill>
              </a:defRPr>
            </a:lvl3pPr>
            <a:lvl4pPr marL="1028598" indent="0">
              <a:buNone/>
              <a:defRPr sz="1200">
                <a:solidFill>
                  <a:schemeClr val="tx1">
                    <a:tint val="75000"/>
                  </a:schemeClr>
                </a:solidFill>
              </a:defRPr>
            </a:lvl4pPr>
            <a:lvl5pPr marL="1371464" indent="0">
              <a:buNone/>
              <a:defRPr sz="1200">
                <a:solidFill>
                  <a:schemeClr val="tx1">
                    <a:tint val="75000"/>
                  </a:schemeClr>
                </a:solidFill>
              </a:defRPr>
            </a:lvl5pPr>
            <a:lvl6pPr marL="1714331" indent="0">
              <a:buNone/>
              <a:defRPr sz="1200">
                <a:solidFill>
                  <a:schemeClr val="tx1">
                    <a:tint val="75000"/>
                  </a:schemeClr>
                </a:solidFill>
              </a:defRPr>
            </a:lvl6pPr>
            <a:lvl7pPr marL="2057195" indent="0">
              <a:buNone/>
              <a:defRPr sz="1200">
                <a:solidFill>
                  <a:schemeClr val="tx1">
                    <a:tint val="75000"/>
                  </a:schemeClr>
                </a:solidFill>
              </a:defRPr>
            </a:lvl7pPr>
            <a:lvl8pPr marL="2400060" indent="0">
              <a:buNone/>
              <a:defRPr sz="1200">
                <a:solidFill>
                  <a:schemeClr val="tx1">
                    <a:tint val="75000"/>
                  </a:schemeClr>
                </a:solidFill>
              </a:defRPr>
            </a:lvl8pPr>
            <a:lvl9pPr marL="2742926"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580488-CAEE-4998-BD5F-27CC651AD80F}"/>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5" name="Footer Placeholder 4">
            <a:extLst>
              <a:ext uri="{FF2B5EF4-FFF2-40B4-BE49-F238E27FC236}">
                <a16:creationId xmlns:a16="http://schemas.microsoft.com/office/drawing/2014/main" id="{4BA5C009-CBA5-49D6-B891-E7ED0820928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531373-0F90-4BDD-BC38-C6BB4050D9D2}"/>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303712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7088-1890-43D8-ADC7-6CC881354F1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24E7397-E9A1-45CC-AFB2-10DE2A7C078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B0154AD-B1CB-40D0-AE72-E4928A9ECC89}"/>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36EED36-EED7-43E2-8824-D2F17517AC50}"/>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6" name="Footer Placeholder 5">
            <a:extLst>
              <a:ext uri="{FF2B5EF4-FFF2-40B4-BE49-F238E27FC236}">
                <a16:creationId xmlns:a16="http://schemas.microsoft.com/office/drawing/2014/main" id="{6A5152D7-38D2-4439-9D03-3D7DCA42AF6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315F75A-F5AF-4697-A381-3ABDECBC778D}"/>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102079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230D6-C794-498E-A0CA-BA9EF31E1CE0}"/>
              </a:ext>
            </a:extLst>
          </p:cNvPr>
          <p:cNvSpPr>
            <a:spLocks noGrp="1"/>
          </p:cNvSpPr>
          <p:nvPr>
            <p:ph type="title"/>
          </p:nvPr>
        </p:nvSpPr>
        <p:spPr>
          <a:xfrm>
            <a:off x="629841" y="273844"/>
            <a:ext cx="7886700" cy="994172"/>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F4F8862-37A1-48B0-8B33-A81A981FE0C8}"/>
              </a:ext>
            </a:extLst>
          </p:cNvPr>
          <p:cNvSpPr>
            <a:spLocks noGrp="1"/>
          </p:cNvSpPr>
          <p:nvPr>
            <p:ph type="body" idx="1"/>
          </p:nvPr>
        </p:nvSpPr>
        <p:spPr>
          <a:xfrm>
            <a:off x="629842" y="1260872"/>
            <a:ext cx="3868340" cy="617934"/>
          </a:xfrm>
        </p:spPr>
        <p:txBody>
          <a:bodyPr anchor="b"/>
          <a:lstStyle>
            <a:lvl1pPr marL="0" indent="0">
              <a:buNone/>
              <a:defRPr sz="18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768D8E3-E89A-4559-958E-500BFE97CCE0}"/>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6EE1792-8F8F-49ED-9EBE-E2A67C964489}"/>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3F0EFA3-8CC4-426E-A867-B0A3B2C6DD83}"/>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3FC346A-3B29-4E12-8313-2555673B5E38}"/>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8" name="Footer Placeholder 7">
            <a:extLst>
              <a:ext uri="{FF2B5EF4-FFF2-40B4-BE49-F238E27FC236}">
                <a16:creationId xmlns:a16="http://schemas.microsoft.com/office/drawing/2014/main" id="{C05AE4CE-48B1-4158-A900-14EBA3A7243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59B1168-87AF-44E8-AA49-FF96B0C2478D}"/>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373100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F3A2-894B-4C75-9B36-14D97B19EED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92DE2A5-166B-461F-B413-C3F909A9CCE8}"/>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4" name="Footer Placeholder 3">
            <a:extLst>
              <a:ext uri="{FF2B5EF4-FFF2-40B4-BE49-F238E27FC236}">
                <a16:creationId xmlns:a16="http://schemas.microsoft.com/office/drawing/2014/main" id="{45B7B5F1-6BCD-44E5-8E4A-7023D390E15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81BAD49-8E19-47D0-842C-EFCF746DA66A}"/>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158099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FFC90-AE4E-4BDC-916F-87475562641D}"/>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3" name="Footer Placeholder 2">
            <a:extLst>
              <a:ext uri="{FF2B5EF4-FFF2-40B4-BE49-F238E27FC236}">
                <a16:creationId xmlns:a16="http://schemas.microsoft.com/office/drawing/2014/main" id="{E3CAF294-5568-4202-878F-D3AC5FD7961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2E18396-7D1E-4F2B-8BC5-8BAC0E95972D}"/>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2563945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AF074-5A7F-4254-A133-D46FFCB8678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1F18787-2AE7-442B-9E89-8F33231E6588}"/>
              </a:ext>
            </a:extLst>
          </p:cNvPr>
          <p:cNvSpPr>
            <a:spLocks noGrp="1"/>
          </p:cNvSpPr>
          <p:nvPr>
            <p:ph idx="1"/>
          </p:nvPr>
        </p:nvSpPr>
        <p:spPr>
          <a:xfrm>
            <a:off x="3887391" y="740573"/>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17F027C-C8EE-4529-9BD8-FACB166F9493}"/>
              </a:ext>
            </a:extLst>
          </p:cNvPr>
          <p:cNvSpPr>
            <a:spLocks noGrp="1"/>
          </p:cNvSpPr>
          <p:nvPr>
            <p:ph type="body" sz="half" idx="2"/>
          </p:nvPr>
        </p:nvSpPr>
        <p:spPr>
          <a:xfrm>
            <a:off x="629841" y="1543052"/>
            <a:ext cx="2949178" cy="2858691"/>
          </a:xfrm>
        </p:spPr>
        <p:txBody>
          <a:bodyPr/>
          <a:lstStyle>
            <a:lvl1pPr marL="0" indent="0">
              <a:buNone/>
              <a:defRPr sz="1200"/>
            </a:lvl1pPr>
            <a:lvl2pPr marL="342866" indent="0">
              <a:buNone/>
              <a:defRPr sz="1050"/>
            </a:lvl2pPr>
            <a:lvl3pPr marL="685732" indent="0">
              <a:buNone/>
              <a:defRPr sz="900"/>
            </a:lvl3pPr>
            <a:lvl4pPr marL="1028598" indent="0">
              <a:buNone/>
              <a:defRPr sz="750"/>
            </a:lvl4pPr>
            <a:lvl5pPr marL="1371464" indent="0">
              <a:buNone/>
              <a:defRPr sz="750"/>
            </a:lvl5pPr>
            <a:lvl6pPr marL="1714331" indent="0">
              <a:buNone/>
              <a:defRPr sz="750"/>
            </a:lvl6pPr>
            <a:lvl7pPr marL="2057195" indent="0">
              <a:buNone/>
              <a:defRPr sz="750"/>
            </a:lvl7pPr>
            <a:lvl8pPr marL="2400060" indent="0">
              <a:buNone/>
              <a:defRPr sz="750"/>
            </a:lvl8pPr>
            <a:lvl9pPr marL="2742926"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4E38721-0FB3-42EC-A85B-89FAF4AF3316}"/>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6" name="Footer Placeholder 5">
            <a:extLst>
              <a:ext uri="{FF2B5EF4-FFF2-40B4-BE49-F238E27FC236}">
                <a16:creationId xmlns:a16="http://schemas.microsoft.com/office/drawing/2014/main" id="{7481DA06-DFC9-4F37-864E-517709DC28E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DCC9C00-18AF-4FD1-B100-73394D1E0B42}"/>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2218672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3FDF-3CBA-4FD2-9884-80EF782DFF3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E6E97D6-2166-4EDA-B521-02C5836B0689}"/>
              </a:ext>
            </a:extLst>
          </p:cNvPr>
          <p:cNvSpPr>
            <a:spLocks noGrp="1"/>
          </p:cNvSpPr>
          <p:nvPr>
            <p:ph type="pic" idx="1"/>
          </p:nvPr>
        </p:nvSpPr>
        <p:spPr>
          <a:xfrm>
            <a:off x="3887391" y="740573"/>
            <a:ext cx="4629150" cy="3655219"/>
          </a:xfrm>
        </p:spPr>
        <p:txBody>
          <a:bodyPr/>
          <a:lstStyle>
            <a:lvl1pPr marL="0" indent="0">
              <a:buNone/>
              <a:defRPr sz="2400"/>
            </a:lvl1pPr>
            <a:lvl2pPr marL="342866" indent="0">
              <a:buNone/>
              <a:defRPr sz="2100"/>
            </a:lvl2pPr>
            <a:lvl3pPr marL="685732" indent="0">
              <a:buNone/>
              <a:defRPr sz="1800"/>
            </a:lvl3pPr>
            <a:lvl4pPr marL="1028598" indent="0">
              <a:buNone/>
              <a:defRPr sz="1500"/>
            </a:lvl4pPr>
            <a:lvl5pPr marL="1371464" indent="0">
              <a:buNone/>
              <a:defRPr sz="1500"/>
            </a:lvl5pPr>
            <a:lvl6pPr marL="1714331" indent="0">
              <a:buNone/>
              <a:defRPr sz="1500"/>
            </a:lvl6pPr>
            <a:lvl7pPr marL="2057195" indent="0">
              <a:buNone/>
              <a:defRPr sz="1500"/>
            </a:lvl7pPr>
            <a:lvl8pPr marL="2400060" indent="0">
              <a:buNone/>
              <a:defRPr sz="1500"/>
            </a:lvl8pPr>
            <a:lvl9pPr marL="2742926" indent="0">
              <a:buNone/>
              <a:defRPr sz="1500"/>
            </a:lvl9pPr>
          </a:lstStyle>
          <a:p>
            <a:endParaRPr lang="en-IN"/>
          </a:p>
        </p:txBody>
      </p:sp>
      <p:sp>
        <p:nvSpPr>
          <p:cNvPr id="4" name="Text Placeholder 3">
            <a:extLst>
              <a:ext uri="{FF2B5EF4-FFF2-40B4-BE49-F238E27FC236}">
                <a16:creationId xmlns:a16="http://schemas.microsoft.com/office/drawing/2014/main" id="{23C9A0A0-9C0F-4214-ACC0-AA4DCFC101D4}"/>
              </a:ext>
            </a:extLst>
          </p:cNvPr>
          <p:cNvSpPr>
            <a:spLocks noGrp="1"/>
          </p:cNvSpPr>
          <p:nvPr>
            <p:ph type="body" sz="half" idx="2"/>
          </p:nvPr>
        </p:nvSpPr>
        <p:spPr>
          <a:xfrm>
            <a:off x="629841" y="1543052"/>
            <a:ext cx="2949178" cy="2858691"/>
          </a:xfrm>
        </p:spPr>
        <p:txBody>
          <a:bodyPr/>
          <a:lstStyle>
            <a:lvl1pPr marL="0" indent="0">
              <a:buNone/>
              <a:defRPr sz="1200"/>
            </a:lvl1pPr>
            <a:lvl2pPr marL="342866" indent="0">
              <a:buNone/>
              <a:defRPr sz="1050"/>
            </a:lvl2pPr>
            <a:lvl3pPr marL="685732" indent="0">
              <a:buNone/>
              <a:defRPr sz="900"/>
            </a:lvl3pPr>
            <a:lvl4pPr marL="1028598" indent="0">
              <a:buNone/>
              <a:defRPr sz="750"/>
            </a:lvl4pPr>
            <a:lvl5pPr marL="1371464" indent="0">
              <a:buNone/>
              <a:defRPr sz="750"/>
            </a:lvl5pPr>
            <a:lvl6pPr marL="1714331" indent="0">
              <a:buNone/>
              <a:defRPr sz="750"/>
            </a:lvl6pPr>
            <a:lvl7pPr marL="2057195" indent="0">
              <a:buNone/>
              <a:defRPr sz="750"/>
            </a:lvl7pPr>
            <a:lvl8pPr marL="2400060" indent="0">
              <a:buNone/>
              <a:defRPr sz="750"/>
            </a:lvl8pPr>
            <a:lvl9pPr marL="2742926"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0CF2AB9-C171-4CB0-9656-86E033C21C3E}"/>
              </a:ext>
            </a:extLst>
          </p:cNvPr>
          <p:cNvSpPr>
            <a:spLocks noGrp="1"/>
          </p:cNvSpPr>
          <p:nvPr>
            <p:ph type="dt" sz="half" idx="10"/>
          </p:nvPr>
        </p:nvSpPr>
        <p:spPr/>
        <p:txBody>
          <a:bodyPr/>
          <a:lstStyle/>
          <a:p>
            <a:fld id="{9E4FCDF0-9E99-429E-A788-C1D076E2D78B}" type="datetimeFigureOut">
              <a:rPr lang="en-IN" smtClean="0"/>
              <a:t>04-10-2021</a:t>
            </a:fld>
            <a:endParaRPr lang="en-IN"/>
          </a:p>
        </p:txBody>
      </p:sp>
      <p:sp>
        <p:nvSpPr>
          <p:cNvPr id="6" name="Footer Placeholder 5">
            <a:extLst>
              <a:ext uri="{FF2B5EF4-FFF2-40B4-BE49-F238E27FC236}">
                <a16:creationId xmlns:a16="http://schemas.microsoft.com/office/drawing/2014/main" id="{D69F4E4B-C57C-424B-A8F5-7DB8EB1ACDA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4ED8BB-59E1-45C6-906E-F4255B21F31F}"/>
              </a:ext>
            </a:extLst>
          </p:cNvPr>
          <p:cNvSpPr>
            <a:spLocks noGrp="1"/>
          </p:cNvSpPr>
          <p:nvPr>
            <p:ph type="sldNum" sz="quarter" idx="12"/>
          </p:nvPr>
        </p:nvSpPr>
        <p:spPr/>
        <p:txBody>
          <a:bodyPr/>
          <a:lstStyle/>
          <a:p>
            <a:fld id="{7EBBB73E-B712-4E55-9BC1-D0BB84B4F41F}" type="slidenum">
              <a:rPr lang="en-IN" smtClean="0"/>
              <a:t>‹#›</a:t>
            </a:fld>
            <a:endParaRPr lang="en-IN"/>
          </a:p>
        </p:txBody>
      </p:sp>
    </p:spTree>
    <p:extLst>
      <p:ext uri="{BB962C8B-B14F-4D97-AF65-F5344CB8AC3E}">
        <p14:creationId xmlns:p14="http://schemas.microsoft.com/office/powerpoint/2010/main" val="1173191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A0C809-745A-4542-826E-5E3C064AC274}"/>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5F5BE4E-7F67-4ADF-B88E-CF5EC915B5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11B002-ABBE-467F-9B1E-21EF02220947}"/>
              </a:ext>
            </a:extLst>
          </p:cNvPr>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E4FCDF0-9E99-429E-A788-C1D076E2D78B}" type="datetimeFigureOut">
              <a:rPr lang="en-IN" smtClean="0"/>
              <a:t>04-10-2021</a:t>
            </a:fld>
            <a:endParaRPr lang="en-IN"/>
          </a:p>
        </p:txBody>
      </p:sp>
      <p:sp>
        <p:nvSpPr>
          <p:cNvPr id="5" name="Footer Placeholder 4">
            <a:extLst>
              <a:ext uri="{FF2B5EF4-FFF2-40B4-BE49-F238E27FC236}">
                <a16:creationId xmlns:a16="http://schemas.microsoft.com/office/drawing/2014/main" id="{DE54747B-77AD-486E-BA01-CF18FBA20F12}"/>
              </a:ext>
            </a:extLst>
          </p:cNvPr>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28BF71F-A0A0-4DD8-8A93-F1D7D7349577}"/>
              </a:ext>
            </a:extLst>
          </p:cNvPr>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BBB73E-B712-4E55-9BC1-D0BB84B4F41F}" type="slidenum">
              <a:rPr lang="en-IN" smtClean="0"/>
              <a:t>‹#›</a:t>
            </a:fld>
            <a:endParaRPr lang="en-IN"/>
          </a:p>
        </p:txBody>
      </p:sp>
    </p:spTree>
    <p:extLst>
      <p:ext uri="{BB962C8B-B14F-4D97-AF65-F5344CB8AC3E}">
        <p14:creationId xmlns:p14="http://schemas.microsoft.com/office/powerpoint/2010/main" val="103007995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685732"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4" indent="-171434" algn="l" defTabSz="685732"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1" indent="-171434" algn="l" defTabSz="685732"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65" indent="-171434" algn="l" defTabSz="685732"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30"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896"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62"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28"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494"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61" indent="-171434" algn="l" defTabSz="685732"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8" name="Rectangle 120">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122">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4013" y="987324"/>
            <a:ext cx="3168852" cy="31688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2" name="Freeform: Shape 124">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2939" y="565032"/>
            <a:ext cx="4015376" cy="4015376"/>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64A6F6C-E1AA-479B-8D19-DA89ECB9B274}"/>
              </a:ext>
            </a:extLst>
          </p:cNvPr>
          <p:cNvSpPr>
            <a:spLocks noGrp="1"/>
          </p:cNvSpPr>
          <p:nvPr>
            <p:ph type="ctrTitle"/>
          </p:nvPr>
        </p:nvSpPr>
        <p:spPr>
          <a:xfrm>
            <a:off x="340474" y="1545211"/>
            <a:ext cx="4115820" cy="1715827"/>
          </a:xfrm>
          <a:noFill/>
        </p:spPr>
        <p:txBody>
          <a:bodyPr anchor="ctr">
            <a:normAutofit fontScale="90000"/>
          </a:bodyPr>
          <a:lstStyle/>
          <a:p>
            <a:r>
              <a:rPr lang="en-IN" sz="3600" b="1" dirty="0">
                <a:solidFill>
                  <a:srgbClr val="080808"/>
                </a:solidFill>
                <a:latin typeface="Cooper Black" panose="0208090404030B020404" pitchFamily="18" charset="0"/>
              </a:rPr>
              <a:t>MEU-UCMS</a:t>
            </a:r>
            <a:r>
              <a:rPr lang="en-IN" sz="4000" b="1" dirty="0">
                <a:solidFill>
                  <a:srgbClr val="080808"/>
                </a:solidFill>
              </a:rPr>
              <a:t> </a:t>
            </a:r>
            <a:br>
              <a:rPr lang="en-IN" sz="4000" b="1" dirty="0">
                <a:solidFill>
                  <a:srgbClr val="080808"/>
                </a:solidFill>
              </a:rPr>
            </a:br>
            <a:br>
              <a:rPr lang="en-IN" sz="2700" b="1" dirty="0">
                <a:solidFill>
                  <a:srgbClr val="080808"/>
                </a:solidFill>
              </a:rPr>
            </a:br>
            <a:r>
              <a:rPr lang="en-IN" sz="2700" dirty="0">
                <a:solidFill>
                  <a:srgbClr val="080808"/>
                </a:solidFill>
                <a:highlight>
                  <a:srgbClr val="FFFF00"/>
                </a:highlight>
                <a:latin typeface="Bernard MT Condensed" panose="02050806060905020404" pitchFamily="18" charset="0"/>
              </a:rPr>
              <a:t>STUDENTS’ FELICITATION AWARD</a:t>
            </a:r>
          </a:p>
        </p:txBody>
      </p:sp>
      <p:sp>
        <p:nvSpPr>
          <p:cNvPr id="203" name="Isosceles Triangle 126">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936142" cy="936142"/>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188">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22624" y="184984"/>
            <a:ext cx="432923" cy="432923"/>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190">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94787" y="275396"/>
            <a:ext cx="749372" cy="7493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192">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94390" y="710212"/>
            <a:ext cx="264615" cy="264615"/>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194">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45869" y="1012828"/>
            <a:ext cx="3120390" cy="3117843"/>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7" name="Freeform: Shape 196">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5674" y="0"/>
            <a:ext cx="2998052" cy="2471854"/>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Stethoscope with solid fill">
            <a:extLst>
              <a:ext uri="{FF2B5EF4-FFF2-40B4-BE49-F238E27FC236}">
                <a16:creationId xmlns:a16="http://schemas.microsoft.com/office/drawing/2014/main" id="{7731F924-0D85-49D2-B5E5-E25D2A940C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70149" y="361347"/>
            <a:ext cx="1250315" cy="1250315"/>
          </a:xfrm>
          <a:prstGeom prst="rect">
            <a:avLst/>
          </a:prstGeom>
        </p:spPr>
      </p:pic>
      <p:sp>
        <p:nvSpPr>
          <p:cNvPr id="199" name="Isosceles Triangle 198">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9729" y="4577166"/>
            <a:ext cx="1132671" cy="56633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85674" y="2671645"/>
            <a:ext cx="2998052" cy="2471854"/>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Ribbon with solid fill">
            <a:extLst>
              <a:ext uri="{FF2B5EF4-FFF2-40B4-BE49-F238E27FC236}">
                <a16:creationId xmlns:a16="http://schemas.microsoft.com/office/drawing/2014/main" id="{CDB2CD0D-90FF-4524-A456-C363A1ED6C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3580" y="2044920"/>
            <a:ext cx="1058508" cy="1058508"/>
          </a:xfrm>
          <a:prstGeom prst="rect">
            <a:avLst/>
          </a:prstGeom>
        </p:spPr>
      </p:pic>
      <p:pic>
        <p:nvPicPr>
          <p:cNvPr id="9" name="Graphic 8" descr="Storytelling with solid fill">
            <a:extLst>
              <a:ext uri="{FF2B5EF4-FFF2-40B4-BE49-F238E27FC236}">
                <a16:creationId xmlns:a16="http://schemas.microsoft.com/office/drawing/2014/main" id="{25D031DD-CE87-4B39-89E8-A8384A1E34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70149" y="3555221"/>
            <a:ext cx="1250314" cy="1250314"/>
          </a:xfrm>
          <a:prstGeom prst="rect">
            <a:avLst/>
          </a:prstGeom>
        </p:spPr>
      </p:pic>
    </p:spTree>
    <p:extLst>
      <p:ext uri="{BB962C8B-B14F-4D97-AF65-F5344CB8AC3E}">
        <p14:creationId xmlns:p14="http://schemas.microsoft.com/office/powerpoint/2010/main" val="3101086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70" name="Rectangle 6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ctrTitle"/>
          </p:nvPr>
        </p:nvSpPr>
        <p:spPr>
          <a:xfrm>
            <a:off x="480060" y="244026"/>
            <a:ext cx="3276451" cy="1467631"/>
          </a:xfrm>
          <a:prstGeom prst="rect">
            <a:avLst/>
          </a:prstGeom>
        </p:spPr>
        <p:txBody>
          <a:bodyPr spcFirstLastPara="1" vert="horz" lIns="91440" tIns="45720" rIns="91440" bIns="45720" rtlCol="0" anchor="b" anchorCtr="0">
            <a:normAutofit/>
          </a:bodyPr>
          <a:lstStyle/>
          <a:p>
            <a:pPr marL="0" lvl="0" indent="0" algn="l" defTabSz="914400">
              <a:spcAft>
                <a:spcPts val="0"/>
              </a:spcAft>
            </a:pPr>
            <a:r>
              <a:rPr lang="en-US" sz="4100"/>
              <a:t>Anukriti Kaushik</a:t>
            </a:r>
          </a:p>
        </p:txBody>
      </p:sp>
      <p:sp>
        <p:nvSpPr>
          <p:cNvPr id="7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oogle Shape;56;p13"/>
          <p:cNvPicPr preferRelativeResize="0"/>
          <p:nvPr/>
        </p:nvPicPr>
        <p:blipFill rotWithShape="1">
          <a:blip r:embed="rId3"/>
          <a:srcRect r="-2" b="16750"/>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55" name="Google Shape;55;p13"/>
          <p:cNvSpPr txBox="1">
            <a:spLocks noGrp="1"/>
          </p:cNvSpPr>
          <p:nvPr>
            <p:ph type="subTitle" idx="1"/>
          </p:nvPr>
        </p:nvSpPr>
        <p:spPr>
          <a:xfrm>
            <a:off x="378300" y="2012517"/>
            <a:ext cx="3605476" cy="1946400"/>
          </a:xfrm>
          <a:prstGeom prst="rect">
            <a:avLst/>
          </a:prstGeom>
        </p:spPr>
        <p:txBody>
          <a:bodyPr spcFirstLastPara="1" wrap="square" lIns="91425" tIns="91425" rIns="91425" bIns="91425" anchor="t" anchorCtr="0">
            <a:normAutofit/>
          </a:bodyPr>
          <a:lstStyle/>
          <a:p>
            <a:pPr marL="0" lvl="0" indent="0" algn="ctr" rtl="0">
              <a:spcBef>
                <a:spcPts val="0"/>
              </a:spcBef>
              <a:spcAft>
                <a:spcPts val="600"/>
              </a:spcAft>
              <a:buNone/>
            </a:pPr>
            <a:r>
              <a:rPr lang="en-IN" dirty="0"/>
              <a:t>Class Representative (2017 batch)</a:t>
            </a:r>
          </a:p>
          <a:p>
            <a:pPr marL="0" lvl="0" indent="0" algn="ctr" rtl="0">
              <a:spcBef>
                <a:spcPts val="0"/>
              </a:spcBef>
              <a:spcAft>
                <a:spcPts val="600"/>
              </a:spcAft>
              <a:buNone/>
            </a:pPr>
            <a:r>
              <a:rPr lang="en-IN" dirty="0"/>
              <a:t>Co-ordinated online classes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540714"/>
            <a:ext cx="7886700" cy="4062071"/>
          </a:xfrm>
          <a:custGeom>
            <a:avLst/>
            <a:gdLst>
              <a:gd name="connsiteX0" fmla="*/ 0 w 7886700"/>
              <a:gd name="connsiteY0" fmla="*/ 0 h 4062071"/>
              <a:gd name="connsiteX1" fmla="*/ 578358 w 7886700"/>
              <a:gd name="connsiteY1" fmla="*/ 0 h 4062071"/>
              <a:gd name="connsiteX2" fmla="*/ 998982 w 7886700"/>
              <a:gd name="connsiteY2" fmla="*/ 0 h 4062071"/>
              <a:gd name="connsiteX3" fmla="*/ 1813941 w 7886700"/>
              <a:gd name="connsiteY3" fmla="*/ 0 h 4062071"/>
              <a:gd name="connsiteX4" fmla="*/ 2392299 w 7886700"/>
              <a:gd name="connsiteY4" fmla="*/ 0 h 4062071"/>
              <a:gd name="connsiteX5" fmla="*/ 2970657 w 7886700"/>
              <a:gd name="connsiteY5" fmla="*/ 0 h 4062071"/>
              <a:gd name="connsiteX6" fmla="*/ 3785616 w 7886700"/>
              <a:gd name="connsiteY6" fmla="*/ 0 h 4062071"/>
              <a:gd name="connsiteX7" fmla="*/ 4285107 w 7886700"/>
              <a:gd name="connsiteY7" fmla="*/ 0 h 4062071"/>
              <a:gd name="connsiteX8" fmla="*/ 5100066 w 7886700"/>
              <a:gd name="connsiteY8" fmla="*/ 0 h 4062071"/>
              <a:gd name="connsiteX9" fmla="*/ 5915025 w 7886700"/>
              <a:gd name="connsiteY9" fmla="*/ 0 h 4062071"/>
              <a:gd name="connsiteX10" fmla="*/ 6572250 w 7886700"/>
              <a:gd name="connsiteY10" fmla="*/ 0 h 4062071"/>
              <a:gd name="connsiteX11" fmla="*/ 7886700 w 7886700"/>
              <a:gd name="connsiteY11" fmla="*/ 0 h 4062071"/>
              <a:gd name="connsiteX12" fmla="*/ 7886700 w 7886700"/>
              <a:gd name="connsiteY12" fmla="*/ 636391 h 4062071"/>
              <a:gd name="connsiteX13" fmla="*/ 7886700 w 7886700"/>
              <a:gd name="connsiteY13" fmla="*/ 1191541 h 4062071"/>
              <a:gd name="connsiteX14" fmla="*/ 7886700 w 7886700"/>
              <a:gd name="connsiteY14" fmla="*/ 1868553 h 4062071"/>
              <a:gd name="connsiteX15" fmla="*/ 7886700 w 7886700"/>
              <a:gd name="connsiteY15" fmla="*/ 2545564 h 4062071"/>
              <a:gd name="connsiteX16" fmla="*/ 7886700 w 7886700"/>
              <a:gd name="connsiteY16" fmla="*/ 3222576 h 4062071"/>
              <a:gd name="connsiteX17" fmla="*/ 7886700 w 7886700"/>
              <a:gd name="connsiteY17" fmla="*/ 4062071 h 4062071"/>
              <a:gd name="connsiteX18" fmla="*/ 7150608 w 7886700"/>
              <a:gd name="connsiteY18" fmla="*/ 4062071 h 4062071"/>
              <a:gd name="connsiteX19" fmla="*/ 6729984 w 7886700"/>
              <a:gd name="connsiteY19" fmla="*/ 4062071 h 4062071"/>
              <a:gd name="connsiteX20" fmla="*/ 6230493 w 7886700"/>
              <a:gd name="connsiteY20" fmla="*/ 4062071 h 4062071"/>
              <a:gd name="connsiteX21" fmla="*/ 5415534 w 7886700"/>
              <a:gd name="connsiteY21" fmla="*/ 4062071 h 4062071"/>
              <a:gd name="connsiteX22" fmla="*/ 4758309 w 7886700"/>
              <a:gd name="connsiteY22" fmla="*/ 4062071 h 4062071"/>
              <a:gd name="connsiteX23" fmla="*/ 4258818 w 7886700"/>
              <a:gd name="connsiteY23" fmla="*/ 4062071 h 4062071"/>
              <a:gd name="connsiteX24" fmla="*/ 3601593 w 7886700"/>
              <a:gd name="connsiteY24" fmla="*/ 4062071 h 4062071"/>
              <a:gd name="connsiteX25" fmla="*/ 3180969 w 7886700"/>
              <a:gd name="connsiteY25" fmla="*/ 4062071 h 4062071"/>
              <a:gd name="connsiteX26" fmla="*/ 2760345 w 7886700"/>
              <a:gd name="connsiteY26" fmla="*/ 4062071 h 4062071"/>
              <a:gd name="connsiteX27" fmla="*/ 2103120 w 7886700"/>
              <a:gd name="connsiteY27" fmla="*/ 4062071 h 4062071"/>
              <a:gd name="connsiteX28" fmla="*/ 1603629 w 7886700"/>
              <a:gd name="connsiteY28" fmla="*/ 4062071 h 4062071"/>
              <a:gd name="connsiteX29" fmla="*/ 867537 w 7886700"/>
              <a:gd name="connsiteY29" fmla="*/ 4062071 h 4062071"/>
              <a:gd name="connsiteX30" fmla="*/ 0 w 7886700"/>
              <a:gd name="connsiteY30" fmla="*/ 4062071 h 4062071"/>
              <a:gd name="connsiteX31" fmla="*/ 0 w 7886700"/>
              <a:gd name="connsiteY31" fmla="*/ 3344438 h 4062071"/>
              <a:gd name="connsiteX32" fmla="*/ 0 w 7886700"/>
              <a:gd name="connsiteY32" fmla="*/ 2626806 h 4062071"/>
              <a:gd name="connsiteX33" fmla="*/ 0 w 7886700"/>
              <a:gd name="connsiteY33" fmla="*/ 2031036 h 4062071"/>
              <a:gd name="connsiteX34" fmla="*/ 0 w 7886700"/>
              <a:gd name="connsiteY34" fmla="*/ 1313403 h 4062071"/>
              <a:gd name="connsiteX35" fmla="*/ 0 w 7886700"/>
              <a:gd name="connsiteY35" fmla="*/ 0 h 40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86700" h="4062071"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05829" y="206089"/>
                  <a:pt x="7887779" y="336291"/>
                  <a:pt x="7886700" y="636391"/>
                </a:cubicBezTo>
                <a:cubicBezTo>
                  <a:pt x="7889193" y="914961"/>
                  <a:pt x="7902082" y="951117"/>
                  <a:pt x="7886700" y="1191541"/>
                </a:cubicBezTo>
                <a:cubicBezTo>
                  <a:pt x="7859622" y="1430133"/>
                  <a:pt x="7858126" y="1543144"/>
                  <a:pt x="7886700" y="1868553"/>
                </a:cubicBezTo>
                <a:cubicBezTo>
                  <a:pt x="7912845" y="2149142"/>
                  <a:pt x="7878707" y="2341861"/>
                  <a:pt x="7886700" y="2545564"/>
                </a:cubicBezTo>
                <a:cubicBezTo>
                  <a:pt x="7863692" y="2783347"/>
                  <a:pt x="7935302" y="3024728"/>
                  <a:pt x="7886700" y="3222576"/>
                </a:cubicBezTo>
                <a:cubicBezTo>
                  <a:pt x="7872394" y="3493916"/>
                  <a:pt x="7875877" y="3837160"/>
                  <a:pt x="7886700" y="4062071"/>
                </a:cubicBezTo>
                <a:cubicBezTo>
                  <a:pt x="7656608" y="4142821"/>
                  <a:pt x="7379538" y="4084477"/>
                  <a:pt x="7150608" y="4062071"/>
                </a:cubicBezTo>
                <a:cubicBezTo>
                  <a:pt x="6864812" y="4046275"/>
                  <a:pt x="6843809" y="4085245"/>
                  <a:pt x="6729984" y="4062071"/>
                </a:cubicBezTo>
                <a:cubicBezTo>
                  <a:pt x="6610042" y="4030489"/>
                  <a:pt x="6391905" y="4053936"/>
                  <a:pt x="6230493" y="4062071"/>
                </a:cubicBezTo>
                <a:cubicBezTo>
                  <a:pt x="6071868" y="4088950"/>
                  <a:pt x="5590244" y="4086751"/>
                  <a:pt x="5415534" y="4062071"/>
                </a:cubicBezTo>
                <a:cubicBezTo>
                  <a:pt x="5229926" y="4064869"/>
                  <a:pt x="4916184" y="4079527"/>
                  <a:pt x="4758309" y="4062071"/>
                </a:cubicBezTo>
                <a:cubicBezTo>
                  <a:pt x="4611864" y="4036992"/>
                  <a:pt x="4451308" y="4044682"/>
                  <a:pt x="4258818" y="4062071"/>
                </a:cubicBezTo>
                <a:cubicBezTo>
                  <a:pt x="4092523" y="4071847"/>
                  <a:pt x="3786153" y="4089457"/>
                  <a:pt x="3601593" y="4062071"/>
                </a:cubicBezTo>
                <a:cubicBezTo>
                  <a:pt x="3399773" y="4040361"/>
                  <a:pt x="3308418" y="4050000"/>
                  <a:pt x="3180969" y="4062071"/>
                </a:cubicBezTo>
                <a:cubicBezTo>
                  <a:pt x="3057387" y="4058644"/>
                  <a:pt x="2966463" y="4035812"/>
                  <a:pt x="2760345" y="4062071"/>
                </a:cubicBezTo>
                <a:cubicBezTo>
                  <a:pt x="2549413" y="4076778"/>
                  <a:pt x="2292028" y="4015810"/>
                  <a:pt x="2103120" y="4062071"/>
                </a:cubicBezTo>
                <a:cubicBezTo>
                  <a:pt x="1909211" y="4104613"/>
                  <a:pt x="1732345" y="4064606"/>
                  <a:pt x="1603629" y="4062071"/>
                </a:cubicBezTo>
                <a:cubicBezTo>
                  <a:pt x="1489627" y="4074316"/>
                  <a:pt x="1016493" y="4069443"/>
                  <a:pt x="867537" y="4062071"/>
                </a:cubicBezTo>
                <a:cubicBezTo>
                  <a:pt x="761755" y="4101548"/>
                  <a:pt x="387440" y="3976320"/>
                  <a:pt x="0" y="4062071"/>
                </a:cubicBezTo>
                <a:cubicBezTo>
                  <a:pt x="18470" y="3749046"/>
                  <a:pt x="-27165" y="3580377"/>
                  <a:pt x="0" y="3344438"/>
                </a:cubicBezTo>
                <a:cubicBezTo>
                  <a:pt x="58072" y="3138382"/>
                  <a:pt x="46858" y="2856502"/>
                  <a:pt x="0" y="2626806"/>
                </a:cubicBezTo>
                <a:cubicBezTo>
                  <a:pt x="1260" y="2468730"/>
                  <a:pt x="1671" y="2225690"/>
                  <a:pt x="0" y="2031036"/>
                </a:cubicBezTo>
                <a:cubicBezTo>
                  <a:pt x="-50700" y="1827026"/>
                  <a:pt x="28495" y="1538727"/>
                  <a:pt x="0" y="1313403"/>
                </a:cubicBezTo>
                <a:cubicBezTo>
                  <a:pt x="30529" y="1073310"/>
                  <a:pt x="16086" y="36667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4062071"/>
                      <a:gd name="connsiteX1" fmla="*/ 578358 w 7886700"/>
                      <a:gd name="connsiteY1" fmla="*/ 0 h 4062071"/>
                      <a:gd name="connsiteX2" fmla="*/ 998982 w 7886700"/>
                      <a:gd name="connsiteY2" fmla="*/ 0 h 4062071"/>
                      <a:gd name="connsiteX3" fmla="*/ 1813941 w 7886700"/>
                      <a:gd name="connsiteY3" fmla="*/ 0 h 4062071"/>
                      <a:gd name="connsiteX4" fmla="*/ 2392299 w 7886700"/>
                      <a:gd name="connsiteY4" fmla="*/ 0 h 4062071"/>
                      <a:gd name="connsiteX5" fmla="*/ 2970657 w 7886700"/>
                      <a:gd name="connsiteY5" fmla="*/ 0 h 4062071"/>
                      <a:gd name="connsiteX6" fmla="*/ 3785616 w 7886700"/>
                      <a:gd name="connsiteY6" fmla="*/ 0 h 4062071"/>
                      <a:gd name="connsiteX7" fmla="*/ 4285107 w 7886700"/>
                      <a:gd name="connsiteY7" fmla="*/ 0 h 4062071"/>
                      <a:gd name="connsiteX8" fmla="*/ 5100066 w 7886700"/>
                      <a:gd name="connsiteY8" fmla="*/ 0 h 4062071"/>
                      <a:gd name="connsiteX9" fmla="*/ 5915025 w 7886700"/>
                      <a:gd name="connsiteY9" fmla="*/ 0 h 4062071"/>
                      <a:gd name="connsiteX10" fmla="*/ 6572250 w 7886700"/>
                      <a:gd name="connsiteY10" fmla="*/ 0 h 4062071"/>
                      <a:gd name="connsiteX11" fmla="*/ 7886700 w 7886700"/>
                      <a:gd name="connsiteY11" fmla="*/ 0 h 4062071"/>
                      <a:gd name="connsiteX12" fmla="*/ 7886700 w 7886700"/>
                      <a:gd name="connsiteY12" fmla="*/ 636391 h 4062071"/>
                      <a:gd name="connsiteX13" fmla="*/ 7886700 w 7886700"/>
                      <a:gd name="connsiteY13" fmla="*/ 1191541 h 4062071"/>
                      <a:gd name="connsiteX14" fmla="*/ 7886700 w 7886700"/>
                      <a:gd name="connsiteY14" fmla="*/ 1868553 h 4062071"/>
                      <a:gd name="connsiteX15" fmla="*/ 7886700 w 7886700"/>
                      <a:gd name="connsiteY15" fmla="*/ 2545564 h 4062071"/>
                      <a:gd name="connsiteX16" fmla="*/ 7886700 w 7886700"/>
                      <a:gd name="connsiteY16" fmla="*/ 3222576 h 4062071"/>
                      <a:gd name="connsiteX17" fmla="*/ 7886700 w 7886700"/>
                      <a:gd name="connsiteY17" fmla="*/ 4062071 h 4062071"/>
                      <a:gd name="connsiteX18" fmla="*/ 7150608 w 7886700"/>
                      <a:gd name="connsiteY18" fmla="*/ 4062071 h 4062071"/>
                      <a:gd name="connsiteX19" fmla="*/ 6729984 w 7886700"/>
                      <a:gd name="connsiteY19" fmla="*/ 4062071 h 4062071"/>
                      <a:gd name="connsiteX20" fmla="*/ 6230493 w 7886700"/>
                      <a:gd name="connsiteY20" fmla="*/ 4062071 h 4062071"/>
                      <a:gd name="connsiteX21" fmla="*/ 5415534 w 7886700"/>
                      <a:gd name="connsiteY21" fmla="*/ 4062071 h 4062071"/>
                      <a:gd name="connsiteX22" fmla="*/ 4758309 w 7886700"/>
                      <a:gd name="connsiteY22" fmla="*/ 4062071 h 4062071"/>
                      <a:gd name="connsiteX23" fmla="*/ 4258818 w 7886700"/>
                      <a:gd name="connsiteY23" fmla="*/ 4062071 h 4062071"/>
                      <a:gd name="connsiteX24" fmla="*/ 3601593 w 7886700"/>
                      <a:gd name="connsiteY24" fmla="*/ 4062071 h 4062071"/>
                      <a:gd name="connsiteX25" fmla="*/ 3180969 w 7886700"/>
                      <a:gd name="connsiteY25" fmla="*/ 4062071 h 4062071"/>
                      <a:gd name="connsiteX26" fmla="*/ 2760345 w 7886700"/>
                      <a:gd name="connsiteY26" fmla="*/ 4062071 h 4062071"/>
                      <a:gd name="connsiteX27" fmla="*/ 2103120 w 7886700"/>
                      <a:gd name="connsiteY27" fmla="*/ 4062071 h 4062071"/>
                      <a:gd name="connsiteX28" fmla="*/ 1603629 w 7886700"/>
                      <a:gd name="connsiteY28" fmla="*/ 4062071 h 4062071"/>
                      <a:gd name="connsiteX29" fmla="*/ 867537 w 7886700"/>
                      <a:gd name="connsiteY29" fmla="*/ 4062071 h 4062071"/>
                      <a:gd name="connsiteX30" fmla="*/ 0 w 7886700"/>
                      <a:gd name="connsiteY30" fmla="*/ 4062071 h 4062071"/>
                      <a:gd name="connsiteX31" fmla="*/ 0 w 7886700"/>
                      <a:gd name="connsiteY31" fmla="*/ 3344438 h 4062071"/>
                      <a:gd name="connsiteX32" fmla="*/ 0 w 7886700"/>
                      <a:gd name="connsiteY32" fmla="*/ 2626806 h 4062071"/>
                      <a:gd name="connsiteX33" fmla="*/ 0 w 7886700"/>
                      <a:gd name="connsiteY33" fmla="*/ 2031036 h 4062071"/>
                      <a:gd name="connsiteX34" fmla="*/ 0 w 7886700"/>
                      <a:gd name="connsiteY34" fmla="*/ 1313403 h 4062071"/>
                      <a:gd name="connsiteX35" fmla="*/ 0 w 7886700"/>
                      <a:gd name="connsiteY35" fmla="*/ 0 h 40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86700" h="4062071"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889074" y="220758"/>
                          <a:pt x="7883165" y="357992"/>
                          <a:pt x="7886700" y="636391"/>
                        </a:cubicBezTo>
                        <a:cubicBezTo>
                          <a:pt x="7890235" y="914790"/>
                          <a:pt x="7903701" y="952234"/>
                          <a:pt x="7886700" y="1191541"/>
                        </a:cubicBezTo>
                        <a:cubicBezTo>
                          <a:pt x="7869700" y="1430848"/>
                          <a:pt x="7863116" y="1553316"/>
                          <a:pt x="7886700" y="1868553"/>
                        </a:cubicBezTo>
                        <a:cubicBezTo>
                          <a:pt x="7910284" y="2183790"/>
                          <a:pt x="7896439" y="2331507"/>
                          <a:pt x="7886700" y="2545564"/>
                        </a:cubicBezTo>
                        <a:cubicBezTo>
                          <a:pt x="7876961" y="2759621"/>
                          <a:pt x="7899048" y="2997788"/>
                          <a:pt x="7886700" y="3222576"/>
                        </a:cubicBezTo>
                        <a:cubicBezTo>
                          <a:pt x="7874352" y="3447364"/>
                          <a:pt x="7863320" y="3844609"/>
                          <a:pt x="7886700" y="4062071"/>
                        </a:cubicBezTo>
                        <a:cubicBezTo>
                          <a:pt x="7688995" y="4091405"/>
                          <a:pt x="7438163" y="4081351"/>
                          <a:pt x="7150608" y="4062071"/>
                        </a:cubicBezTo>
                        <a:cubicBezTo>
                          <a:pt x="6863053" y="4042791"/>
                          <a:pt x="6852167" y="4080837"/>
                          <a:pt x="6729984" y="4062071"/>
                        </a:cubicBezTo>
                        <a:cubicBezTo>
                          <a:pt x="6607801" y="4043305"/>
                          <a:pt x="6412225" y="4055086"/>
                          <a:pt x="6230493" y="4062071"/>
                        </a:cubicBezTo>
                        <a:cubicBezTo>
                          <a:pt x="6048761" y="4069056"/>
                          <a:pt x="5595777" y="4070043"/>
                          <a:pt x="5415534" y="4062071"/>
                        </a:cubicBezTo>
                        <a:cubicBezTo>
                          <a:pt x="5235291" y="4054099"/>
                          <a:pt x="4927239" y="4094195"/>
                          <a:pt x="4758309" y="4062071"/>
                        </a:cubicBezTo>
                        <a:cubicBezTo>
                          <a:pt x="4589380" y="4029947"/>
                          <a:pt x="4452506" y="4069552"/>
                          <a:pt x="4258818" y="4062071"/>
                        </a:cubicBezTo>
                        <a:cubicBezTo>
                          <a:pt x="4065130" y="4054590"/>
                          <a:pt x="3802761" y="4085813"/>
                          <a:pt x="3601593" y="4062071"/>
                        </a:cubicBezTo>
                        <a:cubicBezTo>
                          <a:pt x="3400425" y="4038329"/>
                          <a:pt x="3311647" y="4060168"/>
                          <a:pt x="3180969" y="4062071"/>
                        </a:cubicBezTo>
                        <a:cubicBezTo>
                          <a:pt x="3050291" y="4063974"/>
                          <a:pt x="2961884" y="4043763"/>
                          <a:pt x="2760345" y="4062071"/>
                        </a:cubicBezTo>
                        <a:cubicBezTo>
                          <a:pt x="2558806" y="4080379"/>
                          <a:pt x="2276592" y="4030989"/>
                          <a:pt x="2103120" y="4062071"/>
                        </a:cubicBezTo>
                        <a:cubicBezTo>
                          <a:pt x="1929649" y="4093153"/>
                          <a:pt x="1726258" y="4048114"/>
                          <a:pt x="1603629" y="4062071"/>
                        </a:cubicBezTo>
                        <a:cubicBezTo>
                          <a:pt x="1481000" y="4076028"/>
                          <a:pt x="1025048" y="4037431"/>
                          <a:pt x="867537" y="4062071"/>
                        </a:cubicBezTo>
                        <a:cubicBezTo>
                          <a:pt x="710026" y="4086711"/>
                          <a:pt x="400773" y="4019788"/>
                          <a:pt x="0" y="4062071"/>
                        </a:cubicBezTo>
                        <a:cubicBezTo>
                          <a:pt x="-77" y="3748456"/>
                          <a:pt x="-30814" y="3576596"/>
                          <a:pt x="0" y="3344438"/>
                        </a:cubicBezTo>
                        <a:cubicBezTo>
                          <a:pt x="30814" y="3112280"/>
                          <a:pt x="30350" y="2816152"/>
                          <a:pt x="0" y="2626806"/>
                        </a:cubicBezTo>
                        <a:cubicBezTo>
                          <a:pt x="-30350" y="2437460"/>
                          <a:pt x="26575" y="2258994"/>
                          <a:pt x="0" y="2031036"/>
                        </a:cubicBezTo>
                        <a:cubicBezTo>
                          <a:pt x="-26575" y="1803078"/>
                          <a:pt x="-8850" y="1530345"/>
                          <a:pt x="0" y="1313403"/>
                        </a:cubicBezTo>
                        <a:cubicBezTo>
                          <a:pt x="8850" y="1096461"/>
                          <a:pt x="47646" y="42304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CFED2592-2909-48F2-86DA-9D040A6759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1170" y="685800"/>
            <a:ext cx="6684509" cy="3726614"/>
          </a:xfrm>
          <a:prstGeom prst="rect">
            <a:avLst/>
          </a:prstGeom>
        </p:spPr>
      </p:pic>
    </p:spTree>
    <p:extLst>
      <p:ext uri="{BB962C8B-B14F-4D97-AF65-F5344CB8AC3E}">
        <p14:creationId xmlns:p14="http://schemas.microsoft.com/office/powerpoint/2010/main" val="15507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C96F3-51E2-469B-ACA5-B830B9D6D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4721" y="1410914"/>
            <a:ext cx="2367009" cy="2367009"/>
          </a:xfrm>
          <a:prstGeom prst="rect">
            <a:avLst/>
          </a:prstGeom>
        </p:spPr>
      </p:pic>
      <p:sp>
        <p:nvSpPr>
          <p:cNvPr id="5" name="Oval 4">
            <a:extLst>
              <a:ext uri="{FF2B5EF4-FFF2-40B4-BE49-F238E27FC236}">
                <a16:creationId xmlns:a16="http://schemas.microsoft.com/office/drawing/2014/main" id="{B343EA72-10CD-4A64-A59D-B30C6829707C}"/>
              </a:ext>
            </a:extLst>
          </p:cNvPr>
          <p:cNvSpPr/>
          <p:nvPr/>
        </p:nvSpPr>
        <p:spPr>
          <a:xfrm>
            <a:off x="6374721" y="1391574"/>
            <a:ext cx="2367009" cy="2367009"/>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013"/>
          </a:p>
        </p:txBody>
      </p:sp>
      <p:sp>
        <p:nvSpPr>
          <p:cNvPr id="7" name="TextBox 6">
            <a:extLst>
              <a:ext uri="{FF2B5EF4-FFF2-40B4-BE49-F238E27FC236}">
                <a16:creationId xmlns:a16="http://schemas.microsoft.com/office/drawing/2014/main" id="{51CBFD42-85DB-4B14-9D2A-E5B9C53E031F}"/>
              </a:ext>
            </a:extLst>
          </p:cNvPr>
          <p:cNvSpPr txBox="1"/>
          <p:nvPr/>
        </p:nvSpPr>
        <p:spPr>
          <a:xfrm>
            <a:off x="402270" y="1376539"/>
            <a:ext cx="5592932" cy="3156698"/>
          </a:xfrm>
          <a:prstGeom prst="rect">
            <a:avLst/>
          </a:prstGeom>
          <a:noFill/>
        </p:spPr>
        <p:txBody>
          <a:bodyPr wrap="square" rtlCol="0">
            <a:spAutoFit/>
          </a:bodyPr>
          <a:lstStyle/>
          <a:p>
            <a:pPr marL="257175" indent="-257175" algn="just">
              <a:buFont typeface="Arial" panose="020B0604020202020204" pitchFamily="34" charset="0"/>
              <a:buChar char="•"/>
            </a:pPr>
            <a:r>
              <a:rPr lang="en-US" sz="1575" dirty="0"/>
              <a:t>Contributed by creating transcript for “Disability-inclusive compassionate care: Disability competencies for an Indian Medical Graduate”.</a:t>
            </a:r>
          </a:p>
          <a:p>
            <a:pPr marL="257175" indent="-257175" algn="just">
              <a:buFont typeface="Arial" panose="020B0604020202020204" pitchFamily="34" charset="0"/>
              <a:buChar char="•"/>
            </a:pPr>
            <a:endParaRPr lang="en-US" sz="1575" dirty="0"/>
          </a:p>
          <a:p>
            <a:pPr marL="257175" indent="-257175" algn="just">
              <a:buFont typeface="Arial" panose="020B0604020202020204" pitchFamily="34" charset="0"/>
              <a:buChar char="•"/>
            </a:pPr>
            <a:r>
              <a:rPr lang="en-US" sz="1575" dirty="0"/>
              <a:t>Prepared step-wise modules on Epi Info version 7 for sample size calculation and basic and advanced statistical tests.</a:t>
            </a:r>
          </a:p>
          <a:p>
            <a:pPr marL="257175" indent="-257175" algn="just">
              <a:buFont typeface="Arial" panose="020B0604020202020204" pitchFamily="34" charset="0"/>
              <a:buChar char="•"/>
            </a:pPr>
            <a:endParaRPr lang="en-US" sz="1575" dirty="0"/>
          </a:p>
          <a:p>
            <a:pPr marL="257175" indent="-257175" algn="just">
              <a:buFont typeface="Arial" panose="020B0604020202020204" pitchFamily="34" charset="0"/>
              <a:buChar char="•"/>
            </a:pPr>
            <a:r>
              <a:rPr lang="en-US" sz="1575" dirty="0"/>
              <a:t>Prepared an educational website “</a:t>
            </a:r>
            <a:r>
              <a:rPr lang="en-US" sz="1575" dirty="0" err="1"/>
              <a:t>Stethcalc</a:t>
            </a:r>
            <a:r>
              <a:rPr lang="en-US" sz="1575" dirty="0"/>
              <a:t>” for the easy access of these modules. </a:t>
            </a:r>
            <a:r>
              <a:rPr lang="en-US" sz="1013" i="1" dirty="0"/>
              <a:t>(So far, 85 people from different medical institutions of India have registered)</a:t>
            </a:r>
          </a:p>
          <a:p>
            <a:pPr marL="257175" indent="-257175" algn="just">
              <a:buFont typeface="Arial" panose="020B0604020202020204" pitchFamily="34" charset="0"/>
              <a:buChar char="•"/>
            </a:pPr>
            <a:endParaRPr lang="en-US" sz="1575" i="1" dirty="0"/>
          </a:p>
          <a:p>
            <a:pPr marL="257175" indent="-257175" algn="just">
              <a:buFont typeface="Arial" panose="020B0604020202020204" pitchFamily="34" charset="0"/>
              <a:buChar char="•"/>
            </a:pPr>
            <a:r>
              <a:rPr lang="en-US" sz="1575" dirty="0"/>
              <a:t>Prepared “COVID-19 guidelines for vulnerable groups &amp; caregivers” with Chronic Pain India</a:t>
            </a:r>
            <a:endParaRPr lang="en-IN" sz="1575" dirty="0"/>
          </a:p>
        </p:txBody>
      </p:sp>
      <p:sp>
        <p:nvSpPr>
          <p:cNvPr id="8" name="Rectangle 7">
            <a:extLst>
              <a:ext uri="{FF2B5EF4-FFF2-40B4-BE49-F238E27FC236}">
                <a16:creationId xmlns:a16="http://schemas.microsoft.com/office/drawing/2014/main" id="{A5ED73EB-3863-4AE0-AAED-29F218C01499}"/>
              </a:ext>
            </a:extLst>
          </p:cNvPr>
          <p:cNvSpPr/>
          <p:nvPr/>
        </p:nvSpPr>
        <p:spPr>
          <a:xfrm>
            <a:off x="1211803" y="257697"/>
            <a:ext cx="6398580" cy="81230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Dr. </a:t>
            </a:r>
            <a:r>
              <a:rPr lang="en-US" sz="2400" dirty="0" err="1">
                <a:solidFill>
                  <a:srgbClr val="002060"/>
                </a:solidFill>
              </a:rPr>
              <a:t>Abhilasha</a:t>
            </a:r>
            <a:r>
              <a:rPr lang="en-US" sz="2400" dirty="0">
                <a:solidFill>
                  <a:srgbClr val="002060"/>
                </a:solidFill>
              </a:rPr>
              <a:t> Kapoor, MD</a:t>
            </a:r>
          </a:p>
          <a:p>
            <a:pPr algn="ctr"/>
            <a:r>
              <a:rPr lang="en-US" sz="1600" dirty="0">
                <a:solidFill>
                  <a:srgbClr val="002060"/>
                </a:solidFill>
              </a:rPr>
              <a:t>Community Medicine</a:t>
            </a:r>
          </a:p>
        </p:txBody>
      </p:sp>
    </p:spTree>
    <p:extLst>
      <p:ext uri="{BB962C8B-B14F-4D97-AF65-F5344CB8AC3E}">
        <p14:creationId xmlns:p14="http://schemas.microsoft.com/office/powerpoint/2010/main" val="360663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F1B8-BDCA-4835-9F05-BFDC15D23DE6}"/>
              </a:ext>
            </a:extLst>
          </p:cNvPr>
          <p:cNvSpPr>
            <a:spLocks noGrp="1"/>
          </p:cNvSpPr>
          <p:nvPr>
            <p:ph type="ctrTitle"/>
          </p:nvPr>
        </p:nvSpPr>
        <p:spPr>
          <a:xfrm>
            <a:off x="248503" y="2638118"/>
            <a:ext cx="5918234" cy="2046490"/>
          </a:xfrm>
        </p:spPr>
        <p:txBody>
          <a:bodyPr>
            <a:noAutofit/>
          </a:bodyPr>
          <a:lstStyle/>
          <a:p>
            <a:pPr algn="just">
              <a:lnSpc>
                <a:spcPct val="150000"/>
              </a:lnSpc>
            </a:pPr>
            <a:r>
              <a:rPr lang="en-US" sz="1125" dirty="0">
                <a:latin typeface="Times New Roman" panose="02020603050405020304" pitchFamily="18" charset="0"/>
                <a:cs typeface="Times New Roman" panose="02020603050405020304" pitchFamily="18" charset="0"/>
              </a:rPr>
              <a:t>My enthusiasm and commitment towards research stems from my interest in finding novel ways to alleviate the morbidity associated with chronic illnesses. I have been working in several areas like cardiovascular diseases, neurological disorders, COVID-19, mesenchymal stem cells, anti-microbial resistance etc. Moreover, I have developed an interest in Computational Neuroscience with device innovation. Additionally, I was awarded the ICMR STS 2020 project under the mentorship of Prof. (Dr.) S.B. Sharma. I have developed in-depth knowledge about research protocol, methodology and ethics via several online and offline courses including Biostatistics and R specialization from Johns Hopkins University, Introduction to Principles and Practices of Clinical Research from National Institute of Health and Health Research from National Institute of Epidemiology. I have been working with national and international collaborators as a consequence of which I have published one systematic review and completed a few more manuscripts which are under process in high impact factored journals of repute. I am a certified Web of Science peer reviewer and am currently working as a trainee in Cochrane. I am also </a:t>
            </a:r>
            <a:r>
              <a:rPr lang="en-US" sz="1125" b="1" dirty="0">
                <a:latin typeface="Times New Roman" panose="02020603050405020304" pitchFamily="18" charset="0"/>
                <a:cs typeface="Times New Roman" panose="02020603050405020304" pitchFamily="18" charset="0"/>
              </a:rPr>
              <a:t>a mentor in international level peer mentoring programs where the aim is to provide mentorship to new researchers</a:t>
            </a:r>
            <a:r>
              <a:rPr lang="en-US" sz="1125" dirty="0">
                <a:latin typeface="Times New Roman" panose="02020603050405020304" pitchFamily="18" charset="0"/>
                <a:cs typeface="Times New Roman" panose="02020603050405020304" pitchFamily="18" charset="0"/>
              </a:rPr>
              <a:t>. I believe in spreading the culture and hence plan on birthing a similar scientific society in our college under the guidance of our respected faculty members which would </a:t>
            </a:r>
            <a:r>
              <a:rPr lang="en-US" sz="1125" b="1" dirty="0">
                <a:latin typeface="Times New Roman" panose="02020603050405020304" pitchFamily="18" charset="0"/>
                <a:cs typeface="Times New Roman" panose="02020603050405020304" pitchFamily="18" charset="0"/>
              </a:rPr>
              <a:t>promote peer-based teaching </a:t>
            </a:r>
            <a:r>
              <a:rPr lang="en-US" sz="1125" dirty="0">
                <a:latin typeface="Times New Roman" panose="02020603050405020304" pitchFamily="18" charset="0"/>
                <a:cs typeface="Times New Roman" panose="02020603050405020304" pitchFamily="18" charset="0"/>
              </a:rPr>
              <a:t>through which we can achieve something substantial.</a:t>
            </a:r>
          </a:p>
        </p:txBody>
      </p:sp>
      <p:pic>
        <p:nvPicPr>
          <p:cNvPr id="5" name="Picture 4">
            <a:extLst>
              <a:ext uri="{FF2B5EF4-FFF2-40B4-BE49-F238E27FC236}">
                <a16:creationId xmlns:a16="http://schemas.microsoft.com/office/drawing/2014/main" id="{A0CC6FED-9676-453D-9B65-D9FF77FA237C}"/>
              </a:ext>
            </a:extLst>
          </p:cNvPr>
          <p:cNvPicPr>
            <a:picLocks noChangeAspect="1"/>
          </p:cNvPicPr>
          <p:nvPr/>
        </p:nvPicPr>
        <p:blipFill rotWithShape="1">
          <a:blip r:embed="rId2">
            <a:extLst>
              <a:ext uri="{28A0092B-C50C-407E-A947-70E740481C1C}">
                <a14:useLocalDpi xmlns:a14="http://schemas.microsoft.com/office/drawing/2010/main" val="0"/>
              </a:ext>
            </a:extLst>
          </a:blip>
          <a:srcRect l="9842" r="10794"/>
          <a:stretch/>
        </p:blipFill>
        <p:spPr>
          <a:xfrm>
            <a:off x="6646334" y="414599"/>
            <a:ext cx="1893093" cy="3180396"/>
          </a:xfrm>
          <a:prstGeom prst="rect">
            <a:avLst/>
          </a:prstGeom>
        </p:spPr>
      </p:pic>
      <p:sp>
        <p:nvSpPr>
          <p:cNvPr id="6" name="Rectangle 5">
            <a:extLst>
              <a:ext uri="{FF2B5EF4-FFF2-40B4-BE49-F238E27FC236}">
                <a16:creationId xmlns:a16="http://schemas.microsoft.com/office/drawing/2014/main" id="{5A58E27C-ECB3-43C8-9139-158C684E34A6}"/>
              </a:ext>
            </a:extLst>
          </p:cNvPr>
          <p:cNvSpPr/>
          <p:nvPr/>
        </p:nvSpPr>
        <p:spPr>
          <a:xfrm>
            <a:off x="6286017" y="3594995"/>
            <a:ext cx="2613729" cy="346249"/>
          </a:xfrm>
          <a:prstGeom prst="rect">
            <a:avLst/>
          </a:prstGeom>
          <a:noFill/>
        </p:spPr>
        <p:txBody>
          <a:bodyPr wrap="none" lIns="68580" tIns="34290" rIns="68580" bIns="34290">
            <a:spAutoFit/>
          </a:bodyPr>
          <a:lstStyle/>
          <a:p>
            <a:pPr algn="ctr"/>
            <a:r>
              <a:rPr lang="en-US" sz="1800" dirty="0">
                <a:ln w="0"/>
                <a:effectLst>
                  <a:outerShdw blurRad="38100" dist="19050" dir="2700000" algn="tl" rotWithShape="0">
                    <a:schemeClr val="dk1">
                      <a:alpha val="40000"/>
                    </a:schemeClr>
                  </a:outerShdw>
                </a:effectLst>
              </a:rPr>
              <a:t>Amaan Javed (2019 Batch)</a:t>
            </a:r>
          </a:p>
        </p:txBody>
      </p:sp>
    </p:spTree>
    <p:extLst>
      <p:ext uri="{BB962C8B-B14F-4D97-AF65-F5344CB8AC3E}">
        <p14:creationId xmlns:p14="http://schemas.microsoft.com/office/powerpoint/2010/main" val="249093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D8623A9-6F16-4B10-A4FD-B9A61FD7F9BC}"/>
              </a:ext>
            </a:extLst>
          </p:cNvPr>
          <p:cNvPicPr>
            <a:picLocks noChangeAspect="1"/>
          </p:cNvPicPr>
          <p:nvPr/>
        </p:nvPicPr>
        <p:blipFill rotWithShape="1">
          <a:blip r:embed="rId2"/>
          <a:srcRect t="6288" r="1" b="1"/>
          <a:stretch/>
        </p:blipFill>
        <p:spPr>
          <a:xfrm>
            <a:off x="433227" y="318247"/>
            <a:ext cx="8277545" cy="4402109"/>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2563868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with medium confidence">
            <a:extLst>
              <a:ext uri="{FF2B5EF4-FFF2-40B4-BE49-F238E27FC236}">
                <a16:creationId xmlns:a16="http://schemas.microsoft.com/office/drawing/2014/main" id="{E3455976-FAD2-4645-A918-18A8E6030BE8}"/>
              </a:ext>
            </a:extLst>
          </p:cNvPr>
          <p:cNvPicPr>
            <a:picLocks noChangeAspect="1"/>
          </p:cNvPicPr>
          <p:nvPr/>
        </p:nvPicPr>
        <p:blipFill>
          <a:blip r:embed="rId2"/>
          <a:stretch>
            <a:fillRect/>
          </a:stretch>
        </p:blipFill>
        <p:spPr>
          <a:xfrm>
            <a:off x="857954" y="482600"/>
            <a:ext cx="7428090" cy="4178299"/>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793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grpSp>
        <p:nvGrpSpPr>
          <p:cNvPr id="72" name="Google Shape;72;p13"/>
          <p:cNvGrpSpPr/>
          <p:nvPr/>
        </p:nvGrpSpPr>
        <p:grpSpPr>
          <a:xfrm>
            <a:off x="7767371" y="8226"/>
            <a:ext cx="930320" cy="2560506"/>
            <a:chOff x="-1435027" y="1362018"/>
            <a:chExt cx="944104" cy="2598443"/>
          </a:xfrm>
        </p:grpSpPr>
        <p:sp>
          <p:nvSpPr>
            <p:cNvPr id="73" name="Google Shape;73;p13"/>
            <p:cNvSpPr/>
            <p:nvPr/>
          </p:nvSpPr>
          <p:spPr>
            <a:xfrm>
              <a:off x="-1079594"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1079594" y="196296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1079594" y="2262219"/>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079594" y="256147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079594" y="286073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079594" y="315998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079594" y="345924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1435012" y="196242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1435012" y="2261684"/>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1435012" y="2560940"/>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1435012" y="2860195"/>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1435012" y="3159450"/>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1435012" y="345870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1435012" y="3757961"/>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725224" y="1362018"/>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725224" y="1661273"/>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725224" y="1960529"/>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725224" y="2259784"/>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725224" y="2559039"/>
              <a:ext cx="234300" cy="2025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725224" y="2858295"/>
              <a:ext cx="234300" cy="202500"/>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725224" y="3157550"/>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1435027" y="1663708"/>
              <a:ext cx="234300" cy="202500"/>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13"/>
          <p:cNvGrpSpPr/>
          <p:nvPr/>
        </p:nvGrpSpPr>
        <p:grpSpPr>
          <a:xfrm>
            <a:off x="5891790" y="3401903"/>
            <a:ext cx="839275" cy="1510762"/>
            <a:chOff x="-1449485" y="3330463"/>
            <a:chExt cx="839275" cy="1510762"/>
          </a:xfrm>
        </p:grpSpPr>
        <p:sp>
          <p:nvSpPr>
            <p:cNvPr id="96" name="Google Shape;96;p13"/>
            <p:cNvSpPr/>
            <p:nvPr/>
          </p:nvSpPr>
          <p:spPr>
            <a:xfrm>
              <a:off x="-1132920" y="3598363"/>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1132920" y="3864102"/>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1132920" y="4129840"/>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1132920" y="43955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1132920" y="4661316"/>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1449485" y="3863627"/>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1449485" y="4129365"/>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1449485" y="4395104"/>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1449485" y="4660842"/>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818240" y="3330463"/>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818240" y="3596201"/>
              <a:ext cx="208030" cy="179908"/>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818240" y="3861939"/>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818240" y="4127678"/>
              <a:ext cx="208030" cy="179908"/>
            </a:xfrm>
            <a:prstGeom prst="triangle">
              <a:avLst>
                <a:gd name="adj" fmla="val 50000"/>
              </a:avLst>
            </a:prstGeom>
            <a:solidFill>
              <a:srgbClr val="FFFFFF">
                <a:alpha val="4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818240" y="4393416"/>
              <a:ext cx="207900" cy="180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818240" y="4659154"/>
              <a:ext cx="208030" cy="179908"/>
            </a:xfrm>
            <a:prstGeom prst="triangle">
              <a:avLst>
                <a:gd name="adj" fmla="val 50000"/>
              </a:avLst>
            </a:prstGeom>
            <a:solidFill>
              <a:srgbClr val="FFFFFF">
                <a:alpha val="18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3"/>
          <p:cNvSpPr/>
          <p:nvPr/>
        </p:nvSpPr>
        <p:spPr>
          <a:xfrm rot="-3326">
            <a:off x="6104949" y="875329"/>
            <a:ext cx="2480701" cy="3424502"/>
          </a:xfrm>
          <a:prstGeom prst="rect">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12" name="Google Shape;112;p13"/>
          <p:cNvSpPr txBox="1">
            <a:spLocks noGrp="1"/>
          </p:cNvSpPr>
          <p:nvPr>
            <p:ph type="title" idx="4294967295"/>
          </p:nvPr>
        </p:nvSpPr>
        <p:spPr>
          <a:xfrm>
            <a:off x="1093150" y="349650"/>
            <a:ext cx="3031500" cy="78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Lato"/>
                <a:ea typeface="Lato"/>
                <a:cs typeface="Lato"/>
                <a:sym typeface="Lato"/>
              </a:rPr>
              <a:t>Baqar Riyaz </a:t>
            </a:r>
            <a:r>
              <a:rPr lang="en" sz="1900" dirty="0">
                <a:latin typeface="Lato"/>
                <a:ea typeface="Lato"/>
                <a:cs typeface="Lato"/>
                <a:sym typeface="Lato"/>
              </a:rPr>
              <a:t>Batch-2019</a:t>
            </a:r>
            <a:endParaRPr sz="1900" dirty="0">
              <a:latin typeface="Lato"/>
              <a:ea typeface="Lato"/>
              <a:cs typeface="Lato"/>
              <a:sym typeface="Lato"/>
            </a:endParaRPr>
          </a:p>
        </p:txBody>
      </p:sp>
      <p:pic>
        <p:nvPicPr>
          <p:cNvPr id="113" name="Google Shape;113;p13"/>
          <p:cNvPicPr preferRelativeResize="0"/>
          <p:nvPr/>
        </p:nvPicPr>
        <p:blipFill rotWithShape="1">
          <a:blip r:embed="rId3">
            <a:alphaModFix/>
          </a:blip>
          <a:srcRect l="10832" r="16419" b="2657"/>
          <a:stretch/>
        </p:blipFill>
        <p:spPr>
          <a:xfrm>
            <a:off x="6212338" y="1059600"/>
            <a:ext cx="2265925" cy="2719569"/>
          </a:xfrm>
          <a:prstGeom prst="rect">
            <a:avLst/>
          </a:prstGeom>
          <a:noFill/>
          <a:ln>
            <a:noFill/>
          </a:ln>
        </p:spPr>
      </p:pic>
      <p:sp>
        <p:nvSpPr>
          <p:cNvPr id="114" name="Google Shape;114;p13"/>
          <p:cNvSpPr txBox="1"/>
          <p:nvPr/>
        </p:nvSpPr>
        <p:spPr>
          <a:xfrm>
            <a:off x="347875" y="1341775"/>
            <a:ext cx="52428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latin typeface="Lato Black"/>
                <a:ea typeface="Lato Black"/>
                <a:cs typeface="Lato Black"/>
                <a:sym typeface="Lato Black"/>
              </a:rPr>
              <a:t>Contributions :</a:t>
            </a:r>
            <a:endParaRPr sz="2000" dirty="0">
              <a:latin typeface="Lato Black"/>
              <a:ea typeface="Lato Black"/>
              <a:cs typeface="Lato Black"/>
              <a:sym typeface="Lato Black"/>
            </a:endParaRPr>
          </a:p>
          <a:p>
            <a:pPr marL="0" lvl="0" indent="0" algn="l" rtl="0">
              <a:spcBef>
                <a:spcPts val="0"/>
              </a:spcBef>
              <a:spcAft>
                <a:spcPts val="0"/>
              </a:spcAft>
              <a:buNone/>
            </a:pPr>
            <a:endParaRPr sz="2000" dirty="0">
              <a:latin typeface="Lato Black"/>
              <a:ea typeface="Lato Black"/>
              <a:cs typeface="Lato Black"/>
              <a:sym typeface="Lato Black"/>
            </a:endParaRPr>
          </a:p>
          <a:p>
            <a:pPr marL="457200" lvl="0" indent="-342900" algn="l" rtl="0">
              <a:spcBef>
                <a:spcPts val="0"/>
              </a:spcBef>
              <a:spcAft>
                <a:spcPts val="0"/>
              </a:spcAft>
              <a:buClr>
                <a:srgbClr val="FFFFFF"/>
              </a:buClr>
              <a:buSzPts val="1800"/>
              <a:buFont typeface="Lato"/>
              <a:buAutoNum type="arabicPeriod"/>
            </a:pPr>
            <a:r>
              <a:rPr lang="en" sz="1800" dirty="0">
                <a:latin typeface="Lato"/>
                <a:ea typeface="Lato"/>
                <a:cs typeface="Lato"/>
                <a:sym typeface="Lato"/>
              </a:rPr>
              <a:t>- Created a Youtube Channel to Help Pre-Medical (NEET UG) Aspirants in October 2020 which now has over 56,000 subscribers with 100+ uploaded videos.</a:t>
            </a:r>
            <a:endParaRPr sz="1800" dirty="0">
              <a:latin typeface="Lato"/>
              <a:ea typeface="Lato"/>
              <a:cs typeface="Lato"/>
              <a:sym typeface="Lato"/>
            </a:endParaRPr>
          </a:p>
          <a:p>
            <a:pPr marL="457200" lvl="0" indent="-342900" algn="l" rtl="0">
              <a:spcBef>
                <a:spcPts val="0"/>
              </a:spcBef>
              <a:spcAft>
                <a:spcPts val="0"/>
              </a:spcAft>
              <a:buClr>
                <a:srgbClr val="FFFFFF"/>
              </a:buClr>
              <a:buSzPts val="1800"/>
              <a:buFont typeface="Lato"/>
              <a:buAutoNum type="arabicPeriod"/>
            </a:pPr>
            <a:r>
              <a:rPr lang="en" sz="1800" dirty="0">
                <a:latin typeface="Lato"/>
                <a:ea typeface="Lato"/>
                <a:cs typeface="Lato"/>
                <a:sym typeface="Lato"/>
              </a:rPr>
              <a:t>- Also working as the Head of NEET Mentorship program in an online coaching with 55 Lakhs Subscribers on YouTube.</a:t>
            </a:r>
            <a:endParaRPr sz="1800" dirty="0">
              <a:latin typeface="Lato"/>
              <a:ea typeface="Lato"/>
              <a:cs typeface="Lato"/>
              <a:sym typeface="Lato"/>
            </a:endParaRPr>
          </a:p>
          <a:p>
            <a:pPr marL="457200" lvl="0" indent="-342900" algn="l" rtl="0">
              <a:spcBef>
                <a:spcPts val="0"/>
              </a:spcBef>
              <a:spcAft>
                <a:spcPts val="0"/>
              </a:spcAft>
              <a:buClr>
                <a:srgbClr val="FFFFFF"/>
              </a:buClr>
              <a:buSzPts val="1800"/>
              <a:buFont typeface="Lato"/>
              <a:buAutoNum type="arabicPeriod"/>
            </a:pPr>
            <a:r>
              <a:rPr lang="en" sz="1800" dirty="0">
                <a:latin typeface="Lato"/>
                <a:ea typeface="Lato"/>
                <a:cs typeface="Lato"/>
                <a:sym typeface="Lato"/>
              </a:rPr>
              <a:t>- Managing 3 Whatsapp Groups to Guide 700+ 1st Year MBBS students from All the Medical Colleges of Delhi.</a:t>
            </a:r>
            <a:endParaRPr sz="1800" dirty="0">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subTitle" idx="1"/>
          </p:nvPr>
        </p:nvSpPr>
        <p:spPr>
          <a:xfrm>
            <a:off x="697551" y="1278383"/>
            <a:ext cx="5424600" cy="36552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Coordinator, Organum Donum, Organ Donation awareness society of University College of Medical Sciences and GTB Hospital, Delhi</a:t>
            </a:r>
            <a:endParaRPr/>
          </a:p>
          <a:p>
            <a:pPr marL="0" lvl="0" indent="0" algn="l" rtl="0">
              <a:spcBef>
                <a:spcPts val="0"/>
              </a:spcBef>
              <a:spcAft>
                <a:spcPts val="0"/>
              </a:spcAft>
              <a:buNone/>
            </a:pPr>
            <a:endParaRPr/>
          </a:p>
          <a:p>
            <a:pPr marL="0" lvl="0" indent="0" algn="l" rtl="0">
              <a:spcBef>
                <a:spcPts val="0"/>
              </a:spcBef>
              <a:spcAft>
                <a:spcPts val="0"/>
              </a:spcAft>
              <a:buNone/>
            </a:pPr>
            <a:r>
              <a:rPr lang="en"/>
              <a:t>Organised various events to spread awareness regarding organ, blood and tissue donation-</a:t>
            </a:r>
            <a:endParaRPr/>
          </a:p>
          <a:p>
            <a:pPr marL="0" lvl="0" indent="0" algn="l" rtl="0">
              <a:spcBef>
                <a:spcPts val="0"/>
              </a:spcBef>
              <a:spcAft>
                <a:spcPts val="0"/>
              </a:spcAft>
              <a:buNone/>
            </a:pPr>
            <a:endParaRPr/>
          </a:p>
          <a:p>
            <a:pPr marL="457200" lvl="0" indent="-330200" algn="l" rtl="0">
              <a:spcBef>
                <a:spcPts val="0"/>
              </a:spcBef>
              <a:spcAft>
                <a:spcPts val="0"/>
              </a:spcAft>
              <a:buSzPts val="1600"/>
              <a:buChar char="●"/>
            </a:pPr>
            <a:r>
              <a:rPr lang="en"/>
              <a:t>ELIXIR: A concoction of knowledge, Quiz competition</a:t>
            </a:r>
            <a:endParaRPr/>
          </a:p>
          <a:p>
            <a:pPr marL="457200" lvl="0" indent="-330200" algn="l" rtl="0">
              <a:spcBef>
                <a:spcPts val="0"/>
              </a:spcBef>
              <a:spcAft>
                <a:spcPts val="0"/>
              </a:spcAft>
              <a:buSzPts val="1600"/>
              <a:buChar char="●"/>
            </a:pPr>
            <a:r>
              <a:rPr lang="en"/>
              <a:t>ZEST: Debate competition</a:t>
            </a:r>
            <a:endParaRPr/>
          </a:p>
          <a:p>
            <a:pPr marL="457200" lvl="0" indent="-330200" algn="l" rtl="0">
              <a:spcBef>
                <a:spcPts val="0"/>
              </a:spcBef>
              <a:spcAft>
                <a:spcPts val="0"/>
              </a:spcAft>
              <a:buSzPts val="1600"/>
              <a:buChar char="●"/>
            </a:pPr>
            <a:r>
              <a:rPr lang="en"/>
              <a:t>INSIGHT: Open mic </a:t>
            </a:r>
            <a:endParaRPr/>
          </a:p>
          <a:p>
            <a:pPr marL="457200" lvl="0" indent="-330200" algn="l" rtl="0">
              <a:spcBef>
                <a:spcPts val="0"/>
              </a:spcBef>
              <a:spcAft>
                <a:spcPts val="0"/>
              </a:spcAft>
              <a:buSzPts val="1600"/>
              <a:buChar char="●"/>
            </a:pPr>
            <a:r>
              <a:rPr lang="en"/>
              <a:t>MRITYUNJAY: A tribute to the deceased, Microtale and skit competition</a:t>
            </a:r>
            <a:endParaRPr/>
          </a:p>
          <a:p>
            <a:pPr marL="457200" lvl="0" indent="-330200" algn="l" rtl="0">
              <a:spcBef>
                <a:spcPts val="0"/>
              </a:spcBef>
              <a:spcAft>
                <a:spcPts val="0"/>
              </a:spcAft>
              <a:buSzPts val="1600"/>
              <a:buChar char="●"/>
            </a:pPr>
            <a:r>
              <a:rPr lang="en"/>
              <a:t>Part of Guest Lecture by Dr. Anupam Sibbal on Pediatric Liver Transplantation in low income settings</a:t>
            </a:r>
            <a:endParaRPr/>
          </a:p>
        </p:txBody>
      </p:sp>
      <p:pic>
        <p:nvPicPr>
          <p:cNvPr id="87" name="Google Shape;87;p13"/>
          <p:cNvPicPr preferRelativeResize="0"/>
          <p:nvPr/>
        </p:nvPicPr>
        <p:blipFill rotWithShape="1">
          <a:blip r:embed="rId3">
            <a:alphaModFix/>
          </a:blip>
          <a:srcRect l="4617" r="3225" b="6445"/>
          <a:stretch/>
        </p:blipFill>
        <p:spPr>
          <a:xfrm>
            <a:off x="6501503" y="1488300"/>
            <a:ext cx="2217999" cy="2903649"/>
          </a:xfrm>
          <a:prstGeom prst="rect">
            <a:avLst/>
          </a:prstGeom>
          <a:noFill/>
          <a:ln>
            <a:noFill/>
          </a:ln>
        </p:spPr>
      </p:pic>
      <p:sp>
        <p:nvSpPr>
          <p:cNvPr id="88" name="Google Shape;88;p13"/>
          <p:cNvSpPr txBox="1"/>
          <p:nvPr/>
        </p:nvSpPr>
        <p:spPr>
          <a:xfrm>
            <a:off x="697550" y="623208"/>
            <a:ext cx="1767300" cy="46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latin typeface="Lato"/>
                <a:ea typeface="Lato"/>
                <a:cs typeface="Lato"/>
                <a:sym typeface="Lato"/>
              </a:rPr>
              <a:t>Maanya Mehra</a:t>
            </a:r>
            <a:endParaRPr sz="1800" b="1">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CA4F64-37DF-4B3E-B0E6-2F1B608437BA}"/>
              </a:ext>
            </a:extLst>
          </p:cNvPr>
          <p:cNvSpPr>
            <a:spLocks noGrp="1"/>
          </p:cNvSpPr>
          <p:nvPr>
            <p:ph type="title"/>
          </p:nvPr>
        </p:nvSpPr>
        <p:spPr>
          <a:xfrm>
            <a:off x="473202" y="480060"/>
            <a:ext cx="3614166" cy="1110996"/>
          </a:xfrm>
        </p:spPr>
        <p:txBody>
          <a:bodyPr vert="horz" lIns="91440" tIns="45720" rIns="91440" bIns="45720" rtlCol="0" anchor="b">
            <a:normAutofit/>
          </a:bodyPr>
          <a:lstStyle/>
          <a:p>
            <a:pPr defTabSz="914400"/>
            <a:r>
              <a:rPr lang="en-US" sz="4100" b="1" kern="1200">
                <a:solidFill>
                  <a:schemeClr val="tx1"/>
                </a:solidFill>
                <a:latin typeface="+mj-lt"/>
                <a:ea typeface="+mj-ea"/>
                <a:cs typeface="+mj-cs"/>
              </a:rPr>
              <a:t>Hansika Garg </a:t>
            </a:r>
          </a:p>
        </p:txBody>
      </p:sp>
      <p:sp>
        <p:nvSpPr>
          <p:cNvPr id="26"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1779651"/>
            <a:ext cx="2441321" cy="13716"/>
          </a:xfrm>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 name="connsiteX0" fmla="*/ 0 w 2441321"/>
              <a:gd name="connsiteY0" fmla="*/ 0 h 13716"/>
              <a:gd name="connsiteX1" fmla="*/ 585917 w 2441321"/>
              <a:gd name="connsiteY1" fmla="*/ 0 h 13716"/>
              <a:gd name="connsiteX2" fmla="*/ 1123008 w 2441321"/>
              <a:gd name="connsiteY2" fmla="*/ 0 h 13716"/>
              <a:gd name="connsiteX3" fmla="*/ 1782164 w 2441321"/>
              <a:gd name="connsiteY3" fmla="*/ 0 h 13716"/>
              <a:gd name="connsiteX4" fmla="*/ 2441321 w 2441321"/>
              <a:gd name="connsiteY4" fmla="*/ 0 h 13716"/>
              <a:gd name="connsiteX5" fmla="*/ 2441321 w 2441321"/>
              <a:gd name="connsiteY5" fmla="*/ 13716 h 13716"/>
              <a:gd name="connsiteX6" fmla="*/ 1879817 w 2441321"/>
              <a:gd name="connsiteY6" fmla="*/ 13716 h 13716"/>
              <a:gd name="connsiteX7" fmla="*/ 1318313 w 2441321"/>
              <a:gd name="connsiteY7" fmla="*/ 13716 h 13716"/>
              <a:gd name="connsiteX8" fmla="*/ 659157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0988" y="3698"/>
                  <a:pt x="2440649" y="9400"/>
                  <a:pt x="2441321" y="13716"/>
                </a:cubicBezTo>
                <a:cubicBezTo>
                  <a:pt x="2159375" y="44437"/>
                  <a:pt x="2054495" y="41094"/>
                  <a:pt x="1830991" y="13716"/>
                </a:cubicBezTo>
                <a:cubicBezTo>
                  <a:pt x="1615846" y="2937"/>
                  <a:pt x="1521674" y="-9994"/>
                  <a:pt x="1269487" y="13716"/>
                </a:cubicBezTo>
                <a:cubicBezTo>
                  <a:pt x="1019660" y="49388"/>
                  <a:pt x="886911" y="37779"/>
                  <a:pt x="707983" y="13716"/>
                </a:cubicBezTo>
                <a:cubicBezTo>
                  <a:pt x="523434" y="22749"/>
                  <a:pt x="307885" y="29744"/>
                  <a:pt x="0" y="13716"/>
                </a:cubicBezTo>
                <a:cubicBezTo>
                  <a:pt x="-361" y="7755"/>
                  <a:pt x="-276" y="2718"/>
                  <a:pt x="0" y="0"/>
                </a:cubicBezTo>
                <a:close/>
              </a:path>
              <a:path w="2441321" h="13716"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197" y="4300"/>
                  <a:pt x="2441101" y="8760"/>
                  <a:pt x="2441321" y="13716"/>
                </a:cubicBezTo>
                <a:cubicBezTo>
                  <a:pt x="2180658" y="13750"/>
                  <a:pt x="2084222" y="1362"/>
                  <a:pt x="1879817" y="13716"/>
                </a:cubicBezTo>
                <a:cubicBezTo>
                  <a:pt x="1668182" y="11650"/>
                  <a:pt x="1551159" y="-11049"/>
                  <a:pt x="1318313" y="13716"/>
                </a:cubicBezTo>
                <a:cubicBezTo>
                  <a:pt x="1059871" y="51823"/>
                  <a:pt x="901959" y="19259"/>
                  <a:pt x="659157" y="13716"/>
                </a:cubicBezTo>
                <a:cubicBezTo>
                  <a:pt x="444692" y="23911"/>
                  <a:pt x="245032" y="35310"/>
                  <a:pt x="0" y="13716"/>
                </a:cubicBezTo>
                <a:cubicBezTo>
                  <a:pt x="124" y="7937"/>
                  <a:pt x="389" y="2990"/>
                  <a:pt x="0" y="0"/>
                </a:cubicBezTo>
                <a:close/>
              </a:path>
              <a:path w="2441321" h="13716"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661" y="4449"/>
                  <a:pt x="2442057" y="7876"/>
                  <a:pt x="2441321" y="13716"/>
                </a:cubicBezTo>
                <a:cubicBezTo>
                  <a:pt x="2149099" y="22776"/>
                  <a:pt x="2027305" y="51898"/>
                  <a:pt x="1830991" y="13716"/>
                </a:cubicBezTo>
                <a:cubicBezTo>
                  <a:pt x="1614571" y="-23336"/>
                  <a:pt x="1500998" y="6155"/>
                  <a:pt x="1269487" y="13716"/>
                </a:cubicBezTo>
                <a:cubicBezTo>
                  <a:pt x="1042399" y="33262"/>
                  <a:pt x="927922" y="41250"/>
                  <a:pt x="707983" y="13716"/>
                </a:cubicBezTo>
                <a:cubicBezTo>
                  <a:pt x="502575" y="-9952"/>
                  <a:pt x="350393" y="29927"/>
                  <a:pt x="0" y="13716"/>
                </a:cubicBezTo>
                <a:cubicBezTo>
                  <a:pt x="-248" y="8631"/>
                  <a:pt x="228" y="31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3716"/>
                      <a:gd name="connsiteX1" fmla="*/ 585917 w 2441321"/>
                      <a:gd name="connsiteY1" fmla="*/ 0 h 13716"/>
                      <a:gd name="connsiteX2" fmla="*/ 1196247 w 2441321"/>
                      <a:gd name="connsiteY2" fmla="*/ 0 h 13716"/>
                      <a:gd name="connsiteX3" fmla="*/ 1806578 w 2441321"/>
                      <a:gd name="connsiteY3" fmla="*/ 0 h 13716"/>
                      <a:gd name="connsiteX4" fmla="*/ 2441321 w 2441321"/>
                      <a:gd name="connsiteY4" fmla="*/ 0 h 13716"/>
                      <a:gd name="connsiteX5" fmla="*/ 2441321 w 2441321"/>
                      <a:gd name="connsiteY5" fmla="*/ 13716 h 13716"/>
                      <a:gd name="connsiteX6" fmla="*/ 1830991 w 2441321"/>
                      <a:gd name="connsiteY6" fmla="*/ 13716 h 13716"/>
                      <a:gd name="connsiteX7" fmla="*/ 1269487 w 2441321"/>
                      <a:gd name="connsiteY7" fmla="*/ 13716 h 13716"/>
                      <a:gd name="connsiteX8" fmla="*/ 707983 w 2441321"/>
                      <a:gd name="connsiteY8" fmla="*/ 13716 h 13716"/>
                      <a:gd name="connsiteX9" fmla="*/ 0 w 2441321"/>
                      <a:gd name="connsiteY9" fmla="*/ 13716 h 13716"/>
                      <a:gd name="connsiteX10" fmla="*/ 0 w 2441321"/>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A7BE8B53-5490-4DB7-AC80-7AD364C6910B}"/>
              </a:ext>
            </a:extLst>
          </p:cNvPr>
          <p:cNvSpPr>
            <a:spLocks noGrp="1"/>
          </p:cNvSpPr>
          <p:nvPr>
            <p:ph sz="half" idx="2"/>
          </p:nvPr>
        </p:nvSpPr>
        <p:spPr>
          <a:xfrm>
            <a:off x="473202" y="1995678"/>
            <a:ext cx="3614166" cy="2660904"/>
          </a:xfrm>
        </p:spPr>
        <p:txBody>
          <a:bodyPr vert="horz" lIns="91440" tIns="45720" rIns="91440" bIns="45720" rtlCol="0" anchor="t">
            <a:normAutofit/>
          </a:bodyPr>
          <a:lstStyle/>
          <a:p>
            <a:pPr indent="-228600" defTabSz="914400"/>
            <a:r>
              <a:rPr lang="en-US" sz="1400"/>
              <a:t>She was the coordinator of ORGANUM DONUM society and has organized many events to spread awareness with the team. </a:t>
            </a:r>
          </a:p>
          <a:p>
            <a:pPr lvl="0" indent="-228600" defTabSz="914400"/>
            <a:r>
              <a:rPr lang="en-US" sz="1400"/>
              <a:t>Organised Organum Quizzards, quiz on organ donation (2020)</a:t>
            </a:r>
          </a:p>
          <a:p>
            <a:pPr lvl="0" indent="-228600" defTabSz="914400"/>
            <a:r>
              <a:rPr lang="en-US" sz="1400"/>
              <a:t>UCMS 2020 batch induction session </a:t>
            </a:r>
          </a:p>
          <a:p>
            <a:pPr lvl="0" indent="-228600" defTabSz="914400"/>
            <a:r>
              <a:rPr lang="en-US" sz="1400"/>
              <a:t>Organised Blood and plasma donation seminar (2021)</a:t>
            </a:r>
          </a:p>
          <a:p>
            <a:pPr indent="-228600" defTabSz="914400">
              <a:spcAft>
                <a:spcPts val="600"/>
              </a:spcAft>
            </a:pPr>
            <a:r>
              <a:rPr lang="en-US" sz="1400"/>
              <a:t>Organised Elixir, quiz on organ donation (2021) </a:t>
            </a:r>
          </a:p>
          <a:p>
            <a:pPr indent="-228600" defTabSz="914400"/>
            <a:endParaRPr lang="en-US" sz="1400"/>
          </a:p>
        </p:txBody>
      </p:sp>
      <p:pic>
        <p:nvPicPr>
          <p:cNvPr id="13" name="Content Placeholder 12">
            <a:extLst>
              <a:ext uri="{FF2B5EF4-FFF2-40B4-BE49-F238E27FC236}">
                <a16:creationId xmlns:a16="http://schemas.microsoft.com/office/drawing/2014/main" id="{425E92FA-B660-4C2E-B2FB-9E369D89441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8894" t="14151" r="15211" b="35394"/>
          <a:stretch/>
        </p:blipFill>
        <p:spPr>
          <a:xfrm>
            <a:off x="4889281" y="480060"/>
            <a:ext cx="3464236" cy="4183380"/>
          </a:xfrm>
          <a:prstGeom prst="rect">
            <a:avLst/>
          </a:prstGeom>
        </p:spPr>
      </p:pic>
    </p:spTree>
    <p:extLst>
      <p:ext uri="{BB962C8B-B14F-4D97-AF65-F5344CB8AC3E}">
        <p14:creationId xmlns:p14="http://schemas.microsoft.com/office/powerpoint/2010/main" val="4145258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506600" y="94450"/>
            <a:ext cx="4027200" cy="4122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88"/>
              <a:buNone/>
            </a:pPr>
            <a:r>
              <a:rPr lang="en-GB" sz="2250" b="1"/>
              <a:t>Bhavya Pahwa</a:t>
            </a:r>
            <a:endParaRPr sz="2250" b="1"/>
          </a:p>
        </p:txBody>
      </p:sp>
      <p:sp>
        <p:nvSpPr>
          <p:cNvPr id="55" name="Google Shape;55;p13"/>
          <p:cNvSpPr txBox="1"/>
          <p:nvPr/>
        </p:nvSpPr>
        <p:spPr>
          <a:xfrm>
            <a:off x="-85900" y="506650"/>
            <a:ext cx="6380100" cy="443310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Char char="-"/>
            </a:pPr>
            <a:r>
              <a:rPr lang="en-GB" sz="1200"/>
              <a:t>Conducted </a:t>
            </a:r>
            <a:r>
              <a:rPr lang="en-GB" sz="1200" b="1"/>
              <a:t>National Level Medical Quizzes</a:t>
            </a:r>
            <a:r>
              <a:rPr lang="en-GB" sz="1200"/>
              <a:t> as</a:t>
            </a:r>
            <a:r>
              <a:rPr lang="en-GB" sz="1200" b="1"/>
              <a:t> ILLUMINOUS</a:t>
            </a:r>
            <a:r>
              <a:rPr lang="en-GB" sz="1200"/>
              <a:t> Coordinator.</a:t>
            </a:r>
            <a:endParaRPr sz="1200"/>
          </a:p>
          <a:p>
            <a:pPr marL="457200" lvl="0" indent="-304800" algn="l" rtl="0">
              <a:spcBef>
                <a:spcPts val="0"/>
              </a:spcBef>
              <a:spcAft>
                <a:spcPts val="0"/>
              </a:spcAft>
              <a:buSzPts val="1200"/>
              <a:buChar char="-"/>
            </a:pPr>
            <a:r>
              <a:rPr lang="en-GB" sz="1200" b="1"/>
              <a:t>Founder- IRIDESCENCE</a:t>
            </a:r>
            <a:r>
              <a:rPr lang="en-GB" sz="1200"/>
              <a:t>, India’s first LGBT Promoting Club in any medical institution.</a:t>
            </a:r>
            <a:endParaRPr sz="1200"/>
          </a:p>
          <a:p>
            <a:pPr marL="457200" lvl="0" indent="-304800" algn="l" rtl="0">
              <a:spcBef>
                <a:spcPts val="0"/>
              </a:spcBef>
              <a:spcAft>
                <a:spcPts val="0"/>
              </a:spcAft>
              <a:buSzPts val="1200"/>
              <a:buChar char="-"/>
            </a:pPr>
            <a:r>
              <a:rPr lang="en-GB" sz="1200" b="1"/>
              <a:t>Youngest Founder President- WALTER E DANDY Neurosurgery Club, India</a:t>
            </a:r>
            <a:r>
              <a:rPr lang="en-GB" sz="1200"/>
              <a:t>- prompting neurosurgical education amongst medical students and providing them with research opportunities in neurosurgery.</a:t>
            </a:r>
            <a:endParaRPr sz="1200"/>
          </a:p>
          <a:p>
            <a:pPr marL="457200" lvl="0" indent="-304800" algn="l" rtl="0">
              <a:spcBef>
                <a:spcPts val="0"/>
              </a:spcBef>
              <a:spcAft>
                <a:spcPts val="0"/>
              </a:spcAft>
              <a:buSzPts val="1200"/>
              <a:buChar char="-"/>
            </a:pPr>
            <a:r>
              <a:rPr lang="en-GB" sz="1200" b="1"/>
              <a:t>General Secretary for MSFC</a:t>
            </a:r>
            <a:r>
              <a:rPr lang="en-GB" sz="1200"/>
              <a:t>-Medical students for Choice: Awaring medical students and patients about abortion and related issues.</a:t>
            </a:r>
            <a:endParaRPr sz="1200"/>
          </a:p>
          <a:p>
            <a:pPr marL="457200" lvl="0" indent="-304800" algn="l" rtl="0">
              <a:spcBef>
                <a:spcPts val="0"/>
              </a:spcBef>
              <a:spcAft>
                <a:spcPts val="0"/>
              </a:spcAft>
              <a:buSzPts val="1200"/>
              <a:buChar char="-"/>
            </a:pPr>
            <a:r>
              <a:rPr lang="en-GB" sz="1200" b="1">
                <a:solidFill>
                  <a:schemeClr val="dk1"/>
                </a:solidFill>
              </a:rPr>
              <a:t>National Director for SRESOG, GAIMS</a:t>
            </a:r>
            <a:r>
              <a:rPr lang="en-GB" sz="1200">
                <a:solidFill>
                  <a:schemeClr val="dk1"/>
                </a:solidFill>
              </a:rPr>
              <a:t>- Promoting Sexual and reproductive health education amongst medical students.</a:t>
            </a:r>
            <a:endParaRPr sz="1200"/>
          </a:p>
          <a:p>
            <a:pPr marL="457200" lvl="0" indent="-304800" algn="l" rtl="0">
              <a:spcBef>
                <a:spcPts val="0"/>
              </a:spcBef>
              <a:spcAft>
                <a:spcPts val="0"/>
              </a:spcAft>
              <a:buSzPts val="1200"/>
              <a:buChar char="-"/>
            </a:pPr>
            <a:r>
              <a:rPr lang="en-GB" sz="1200"/>
              <a:t>Teaching medical students research and helping them with publications.</a:t>
            </a:r>
            <a:endParaRPr sz="1200"/>
          </a:p>
          <a:p>
            <a:pPr marL="457200" lvl="0" indent="-304800" algn="l" rtl="0">
              <a:spcBef>
                <a:spcPts val="0"/>
              </a:spcBef>
              <a:spcAft>
                <a:spcPts val="0"/>
              </a:spcAft>
              <a:buSzPts val="1200"/>
              <a:buChar char="-"/>
            </a:pPr>
            <a:r>
              <a:rPr lang="en-GB" sz="1200" b="1"/>
              <a:t>Published 4 research articles, working on more International publications and worked on 3 book chapters.</a:t>
            </a:r>
            <a:endParaRPr sz="1200" b="1"/>
          </a:p>
          <a:p>
            <a:pPr marL="457200" lvl="0" indent="-304800" algn="l" rtl="0">
              <a:spcBef>
                <a:spcPts val="0"/>
              </a:spcBef>
              <a:spcAft>
                <a:spcPts val="0"/>
              </a:spcAft>
              <a:buSzPts val="1200"/>
              <a:buChar char="-"/>
            </a:pPr>
            <a:r>
              <a:rPr lang="en-GB" sz="1200"/>
              <a:t>Won a </a:t>
            </a:r>
            <a:r>
              <a:rPr lang="en-GB" sz="1200" b="1"/>
              <a:t>grant of $ 15,000</a:t>
            </a:r>
            <a:r>
              <a:rPr lang="en-GB" sz="1200"/>
              <a:t> at the </a:t>
            </a:r>
            <a:r>
              <a:rPr lang="en-GB" sz="1200" b="1"/>
              <a:t>OHSU Post Hack</a:t>
            </a:r>
            <a:r>
              <a:rPr lang="en-GB" sz="1200"/>
              <a:t>. April, 2021 for my project on Diabetic Peripheral Neuropathy. </a:t>
            </a:r>
            <a:endParaRPr sz="1200"/>
          </a:p>
          <a:p>
            <a:pPr marL="457200" lvl="0" indent="-304800" algn="l" rtl="0">
              <a:spcBef>
                <a:spcPts val="0"/>
              </a:spcBef>
              <a:spcAft>
                <a:spcPts val="0"/>
              </a:spcAft>
              <a:buSzPts val="1200"/>
              <a:buChar char="-"/>
            </a:pPr>
            <a:r>
              <a:rPr lang="en-GB" sz="1200" b="1"/>
              <a:t>3rd Prize- OHSU Invent-a-thon</a:t>
            </a:r>
            <a:r>
              <a:rPr lang="en-GB" sz="1200"/>
              <a:t> organised by Oregon Health &amp; Science University in partnership with MIT Hacking Medicine and Microsoft, For my project on </a:t>
            </a:r>
            <a:r>
              <a:rPr lang="en-GB" sz="1100" b="1"/>
              <a:t>Early Diagnosis of Diabetic Peripheral Neuropathy</a:t>
            </a:r>
            <a:endParaRPr sz="1100" b="1"/>
          </a:p>
          <a:p>
            <a:pPr marL="457200" lvl="0" indent="-304800" algn="l" rtl="0">
              <a:spcBef>
                <a:spcPts val="0"/>
              </a:spcBef>
              <a:spcAft>
                <a:spcPts val="0"/>
              </a:spcAft>
              <a:buSzPts val="1200"/>
              <a:buChar char="-"/>
            </a:pPr>
            <a:r>
              <a:rPr lang="en-GB" sz="1200" b="1"/>
              <a:t>Winner-MIT Hacking Racism Challenge</a:t>
            </a:r>
            <a:r>
              <a:rPr lang="en-GB" sz="1200"/>
              <a:t> organised by Massachusetts Inst. Of Technology, USA. For my project on </a:t>
            </a:r>
            <a:r>
              <a:rPr lang="en-GB" sz="1200" b="1"/>
              <a:t>A Screening app for Obstructive Sleep Apnea.</a:t>
            </a:r>
            <a:r>
              <a:rPr lang="en-GB" sz="1200"/>
              <a:t> </a:t>
            </a:r>
            <a:endParaRPr sz="1200"/>
          </a:p>
          <a:p>
            <a:pPr marL="457200" lvl="0" indent="-304800" algn="l" rtl="0">
              <a:spcBef>
                <a:spcPts val="0"/>
              </a:spcBef>
              <a:spcAft>
                <a:spcPts val="0"/>
              </a:spcAft>
              <a:buSzPts val="1200"/>
              <a:buChar char="-"/>
            </a:pPr>
            <a:r>
              <a:rPr lang="en-GB" sz="1300"/>
              <a:t>Winner- MIT COVID 19 Challenge</a:t>
            </a:r>
            <a:r>
              <a:rPr lang="en-GB" sz="1200"/>
              <a:t> organised by Massachusetts Inst. Of Technology, USA. For my project “</a:t>
            </a:r>
            <a:r>
              <a:rPr lang="en-GB" sz="1200" b="1"/>
              <a:t>VACCINATE INDIA”</a:t>
            </a:r>
            <a:r>
              <a:rPr lang="en-GB" sz="1200"/>
              <a:t> </a:t>
            </a:r>
            <a:endParaRPr sz="1200"/>
          </a:p>
        </p:txBody>
      </p:sp>
      <p:pic>
        <p:nvPicPr>
          <p:cNvPr id="56" name="Google Shape;56;p13"/>
          <p:cNvPicPr preferRelativeResize="0"/>
          <p:nvPr/>
        </p:nvPicPr>
        <p:blipFill rotWithShape="1">
          <a:blip r:embed="rId3">
            <a:alphaModFix/>
          </a:blip>
          <a:srcRect l="28941" t="11932" b="15661"/>
          <a:stretch/>
        </p:blipFill>
        <p:spPr>
          <a:xfrm>
            <a:off x="6646175" y="342888"/>
            <a:ext cx="2125875" cy="4457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2087" y="-1039626"/>
            <a:ext cx="1818655"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8250" y="-253937"/>
            <a:ext cx="1226966"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0989" y="-4941"/>
            <a:ext cx="3044545"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697193" y="1099335"/>
            <a:ext cx="889281"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168" y="3899057"/>
            <a:ext cx="1833680"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327340" y="4079920"/>
            <a:ext cx="696350"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550983" y="550733"/>
            <a:ext cx="4042034"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25212" y="24962"/>
            <a:ext cx="5093576"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9AF2997E-546D-4679-9F71-6748B059DE4E}"/>
              </a:ext>
            </a:extLst>
          </p:cNvPr>
          <p:cNvSpPr>
            <a:spLocks noGrp="1"/>
          </p:cNvSpPr>
          <p:nvPr>
            <p:ph type="title"/>
          </p:nvPr>
        </p:nvSpPr>
        <p:spPr>
          <a:xfrm>
            <a:off x="2403481" y="1765230"/>
            <a:ext cx="4337037" cy="1613040"/>
          </a:xfrm>
          <a:noFill/>
        </p:spPr>
        <p:txBody>
          <a:bodyPr vert="horz" lIns="91440" tIns="45720" rIns="91440" bIns="45720" rtlCol="0" anchor="ctr">
            <a:normAutofit/>
          </a:bodyPr>
          <a:lstStyle/>
          <a:p>
            <a:pPr algn="ctr" defTabSz="914400"/>
            <a:r>
              <a:rPr lang="en-US" sz="2700" kern="1200" dirty="0">
                <a:solidFill>
                  <a:srgbClr val="080808"/>
                </a:solidFill>
                <a:latin typeface="+mj-lt"/>
                <a:ea typeface="+mj-ea"/>
                <a:cs typeface="+mj-cs"/>
              </a:rPr>
              <a:t>Disclaimer:</a:t>
            </a:r>
            <a:br>
              <a:rPr lang="en-US" sz="2700" kern="1200" dirty="0">
                <a:solidFill>
                  <a:srgbClr val="080808"/>
                </a:solidFill>
                <a:latin typeface="+mj-lt"/>
                <a:ea typeface="+mj-ea"/>
                <a:cs typeface="+mj-cs"/>
              </a:rPr>
            </a:br>
            <a:r>
              <a:rPr lang="en-US" sz="2700" kern="1200" dirty="0">
                <a:solidFill>
                  <a:srgbClr val="080808"/>
                </a:solidFill>
                <a:latin typeface="+mj-lt"/>
                <a:ea typeface="+mj-ea"/>
                <a:cs typeface="+mj-cs"/>
              </a:rPr>
              <a:t>This is in no order of merit. </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2367" y="4093193"/>
            <a:ext cx="1673846"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90044" y="3932659"/>
            <a:ext cx="719989"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3770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213B-8E7E-C741-9615-5CF34CB537DA}"/>
              </a:ext>
            </a:extLst>
          </p:cNvPr>
          <p:cNvSpPr>
            <a:spLocks noGrp="1"/>
          </p:cNvSpPr>
          <p:nvPr>
            <p:ph type="ctrTitle"/>
          </p:nvPr>
        </p:nvSpPr>
        <p:spPr>
          <a:xfrm>
            <a:off x="2706635" y="633876"/>
            <a:ext cx="6858000" cy="887684"/>
          </a:xfrm>
        </p:spPr>
        <p:txBody>
          <a:bodyPr>
            <a:normAutofit/>
          </a:bodyPr>
          <a:lstStyle/>
          <a:p>
            <a:r>
              <a:rPr lang="en-IN" sz="3300" b="1"/>
              <a:t>HARSHITA SINGHAL, Batch 2019</a:t>
            </a:r>
            <a:endParaRPr lang="en-US" sz="3300" b="1"/>
          </a:p>
        </p:txBody>
      </p:sp>
      <p:sp>
        <p:nvSpPr>
          <p:cNvPr id="3" name="Subtitle 2">
            <a:extLst>
              <a:ext uri="{FF2B5EF4-FFF2-40B4-BE49-F238E27FC236}">
                <a16:creationId xmlns:a16="http://schemas.microsoft.com/office/drawing/2014/main" id="{E14DBAA6-37D9-AB4E-A201-CB31C1614F18}"/>
              </a:ext>
            </a:extLst>
          </p:cNvPr>
          <p:cNvSpPr>
            <a:spLocks noGrp="1"/>
          </p:cNvSpPr>
          <p:nvPr>
            <p:ph type="subTitle" idx="1"/>
          </p:nvPr>
        </p:nvSpPr>
        <p:spPr>
          <a:xfrm>
            <a:off x="3783829" y="1595719"/>
            <a:ext cx="5133918" cy="3119717"/>
          </a:xfrm>
        </p:spPr>
        <p:txBody>
          <a:bodyPr/>
          <a:lstStyle/>
          <a:p>
            <a:pPr marL="257175" indent="-257175" algn="l">
              <a:buFont typeface="Arial" panose="020B0604020202020204" pitchFamily="34" charset="0"/>
              <a:buChar char="•"/>
            </a:pPr>
            <a:r>
              <a:rPr lang="en-IN"/>
              <a:t>Managed social media for ILLUMINOUS (2k+ followers) </a:t>
            </a:r>
          </a:p>
          <a:p>
            <a:pPr marL="257175" indent="-257175" algn="l">
              <a:buFont typeface="Arial" panose="020B0604020202020204" pitchFamily="34" charset="0"/>
              <a:buChar char="•"/>
            </a:pPr>
            <a:r>
              <a:rPr lang="en-IN"/>
              <a:t>Conducted an intracollege medical quiz for the batch 2020</a:t>
            </a:r>
          </a:p>
          <a:p>
            <a:pPr marL="257175" indent="-257175" algn="l">
              <a:buFont typeface="Arial" panose="020B0604020202020204" pitchFamily="34" charset="0"/>
              <a:buChar char="•"/>
            </a:pPr>
            <a:r>
              <a:rPr lang="en-IN"/>
              <a:t>Conducted various events for ORGANUM DONUM</a:t>
            </a:r>
          </a:p>
          <a:p>
            <a:pPr marL="257175" indent="-257175" algn="l">
              <a:buFont typeface="Arial" panose="020B0604020202020204" pitchFamily="34" charset="0"/>
              <a:buChar char="•"/>
            </a:pPr>
            <a:r>
              <a:rPr lang="en-IN"/>
              <a:t>Did a research internship </a:t>
            </a:r>
          </a:p>
          <a:p>
            <a:pPr marL="257175" indent="-257175" algn="l">
              <a:buFont typeface="Arial" panose="020B0604020202020204" pitchFamily="34" charset="0"/>
              <a:buChar char="•"/>
            </a:pPr>
            <a:r>
              <a:rPr lang="en-IN"/>
              <a:t>Worked for GAIMS, Sexual and Reproductive Health Awareness Committee</a:t>
            </a:r>
          </a:p>
          <a:p>
            <a:pPr marL="257175" indent="-257175" algn="l">
              <a:buFont typeface="Arial" panose="020B0604020202020204" pitchFamily="34" charset="0"/>
              <a:buChar char="•"/>
            </a:pPr>
            <a:r>
              <a:rPr lang="en-IN"/>
              <a:t>Medical content writing for an NGO </a:t>
            </a:r>
          </a:p>
          <a:p>
            <a:pPr marL="257175" indent="-257175" algn="l">
              <a:buFont typeface="Arial" panose="020B0604020202020204" pitchFamily="34" charset="0"/>
              <a:buChar char="•"/>
            </a:pPr>
            <a:endParaRPr lang="en-US"/>
          </a:p>
        </p:txBody>
      </p:sp>
      <p:pic>
        <p:nvPicPr>
          <p:cNvPr id="4" name="Picture 4">
            <a:extLst>
              <a:ext uri="{FF2B5EF4-FFF2-40B4-BE49-F238E27FC236}">
                <a16:creationId xmlns:a16="http://schemas.microsoft.com/office/drawing/2014/main" id="{F1C59E56-836A-D94E-9EC9-91E9AF859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060" y="489056"/>
            <a:ext cx="2695517" cy="4165388"/>
          </a:xfrm>
          <a:prstGeom prst="rect">
            <a:avLst/>
          </a:prstGeom>
        </p:spPr>
      </p:pic>
    </p:spTree>
    <p:extLst>
      <p:ext uri="{BB962C8B-B14F-4D97-AF65-F5344CB8AC3E}">
        <p14:creationId xmlns:p14="http://schemas.microsoft.com/office/powerpoint/2010/main" val="3219000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5"/>
            <a:ext cx="8520600" cy="83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Afzal Parvez Khan (MS-II)</a:t>
            </a:r>
            <a:endParaRPr/>
          </a:p>
        </p:txBody>
      </p:sp>
      <p:sp>
        <p:nvSpPr>
          <p:cNvPr id="55" name="Google Shape;55;p13"/>
          <p:cNvSpPr txBox="1">
            <a:spLocks noGrp="1"/>
          </p:cNvSpPr>
          <p:nvPr>
            <p:ph type="subTitle" idx="1"/>
          </p:nvPr>
        </p:nvSpPr>
        <p:spPr>
          <a:xfrm>
            <a:off x="311695" y="838806"/>
            <a:ext cx="8520600" cy="40143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SzPts val="1350"/>
              <a:buFont typeface="Times New Roman"/>
              <a:buChar char="●"/>
            </a:pPr>
            <a:r>
              <a:rPr lang="en-GB" sz="1350" b="1">
                <a:latin typeface="Times New Roman"/>
                <a:ea typeface="Times New Roman"/>
                <a:cs typeface="Times New Roman"/>
                <a:sym typeface="Times New Roman"/>
              </a:rPr>
              <a:t>RESEARCH PRESENTATIONS:</a:t>
            </a:r>
            <a:endParaRPr sz="1350" b="1">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AutoNum type="arabicPeriod"/>
            </a:pPr>
            <a:r>
              <a:rPr lang="en-GB" sz="1350">
                <a:latin typeface="Times New Roman"/>
                <a:ea typeface="Times New Roman"/>
                <a:cs typeface="Times New Roman"/>
                <a:sym typeface="Times New Roman"/>
              </a:rPr>
              <a:t>Presented a case report titled ‘Non-Hodgkins Lymphoma presenting as acute abdominal discomfort and generalized lymphadenopathy’ in Global Health Conference 2021.</a:t>
            </a:r>
            <a:endParaRPr sz="1350">
              <a:latin typeface="Times New Roman"/>
              <a:ea typeface="Times New Roman"/>
              <a:cs typeface="Times New Roman"/>
              <a:sym typeface="Times New Roman"/>
            </a:endParaRPr>
          </a:p>
          <a:p>
            <a:pPr marL="0" lvl="0" indent="0" algn="l" rtl="0">
              <a:spcBef>
                <a:spcPts val="0"/>
              </a:spcBef>
              <a:spcAft>
                <a:spcPts val="0"/>
              </a:spcAft>
              <a:buNone/>
            </a:pPr>
            <a:endParaRPr sz="1350">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Char char="●"/>
            </a:pPr>
            <a:r>
              <a:rPr lang="en-GB" sz="1350" b="1">
                <a:latin typeface="Times New Roman"/>
                <a:ea typeface="Times New Roman"/>
                <a:cs typeface="Times New Roman"/>
                <a:sym typeface="Times New Roman"/>
              </a:rPr>
              <a:t>PUBLICATIONS:</a:t>
            </a:r>
            <a:endParaRPr sz="1350" b="1">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AutoNum type="arabicPeriod"/>
            </a:pPr>
            <a:r>
              <a:rPr lang="en-GB" sz="1350">
                <a:latin typeface="Times New Roman"/>
                <a:ea typeface="Times New Roman"/>
                <a:cs typeface="Times New Roman"/>
                <a:sym typeface="Times New Roman"/>
              </a:rPr>
              <a:t>Non-Hodgkins Lymphoma presenting as acute abdominal discomfort and generalized lymphadenopathy: A Case report abstract published in the Global Journal of Medical Students (GJMS).</a:t>
            </a:r>
            <a:endParaRPr sz="1350">
              <a:latin typeface="Times New Roman"/>
              <a:ea typeface="Times New Roman"/>
              <a:cs typeface="Times New Roman"/>
              <a:sym typeface="Times New Roman"/>
            </a:endParaRPr>
          </a:p>
          <a:p>
            <a:pPr marL="457200" lvl="0" indent="0" algn="l" rtl="0">
              <a:spcBef>
                <a:spcPts val="0"/>
              </a:spcBef>
              <a:spcAft>
                <a:spcPts val="0"/>
              </a:spcAft>
              <a:buNone/>
            </a:pPr>
            <a:endParaRPr sz="1350">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Char char="●"/>
            </a:pPr>
            <a:r>
              <a:rPr lang="en-GB" sz="1350" b="1">
                <a:latin typeface="Times New Roman"/>
                <a:ea typeface="Times New Roman"/>
                <a:cs typeface="Times New Roman"/>
                <a:sym typeface="Times New Roman"/>
              </a:rPr>
              <a:t>VOLUNTEER WORK:</a:t>
            </a:r>
            <a:endParaRPr sz="1350" b="1">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AutoNum type="arabicPeriod"/>
            </a:pPr>
            <a:r>
              <a:rPr lang="en-GB" sz="1350">
                <a:latin typeface="Times New Roman"/>
                <a:ea typeface="Times New Roman"/>
                <a:cs typeface="Times New Roman"/>
                <a:sym typeface="Times New Roman"/>
              </a:rPr>
              <a:t>I.T. Head Organum Donum</a:t>
            </a:r>
            <a:endParaRPr sz="1350">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AutoNum type="arabicPeriod"/>
            </a:pPr>
            <a:r>
              <a:rPr lang="en-GB" sz="1350">
                <a:latin typeface="Times New Roman"/>
                <a:ea typeface="Times New Roman"/>
                <a:cs typeface="Times New Roman"/>
                <a:sym typeface="Times New Roman"/>
              </a:rPr>
              <a:t>Organised many events of organ donation awareness like quizzes, competitions etc.</a:t>
            </a:r>
            <a:endParaRPr sz="1350">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AutoNum type="arabicPeriod"/>
            </a:pPr>
            <a:r>
              <a:rPr lang="en-GB" sz="1350">
                <a:latin typeface="Times New Roman"/>
                <a:ea typeface="Times New Roman"/>
                <a:cs typeface="Times New Roman"/>
                <a:sym typeface="Times New Roman"/>
              </a:rPr>
              <a:t>Volunteer in UCs’ Paws: Sterilization and vaccination of the campus dogs.</a:t>
            </a:r>
            <a:endParaRPr sz="1350">
              <a:latin typeface="Times New Roman"/>
              <a:ea typeface="Times New Roman"/>
              <a:cs typeface="Times New Roman"/>
              <a:sym typeface="Times New Roman"/>
            </a:endParaRPr>
          </a:p>
          <a:p>
            <a:pPr marL="457200" lvl="0" indent="-314325" algn="l" rtl="0">
              <a:spcBef>
                <a:spcPts val="0"/>
              </a:spcBef>
              <a:spcAft>
                <a:spcPts val="0"/>
              </a:spcAft>
              <a:buSzPts val="1350"/>
              <a:buFont typeface="Times New Roman"/>
              <a:buAutoNum type="arabicPeriod"/>
            </a:pPr>
            <a:r>
              <a:rPr lang="en-GB" sz="1350">
                <a:latin typeface="Times New Roman"/>
                <a:ea typeface="Times New Roman"/>
                <a:cs typeface="Times New Roman"/>
                <a:sym typeface="Times New Roman"/>
              </a:rPr>
              <a:t>Promoting Medical Education and Research with th help of different organisations like Asian Medical Students Association (AMSA), Medical Students’ Association of India (MSAI) and Indian Academy of Geriatrics Student Chapter (IAGSC).</a:t>
            </a:r>
            <a:endParaRPr sz="1350">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8139325" y="0"/>
            <a:ext cx="1004675" cy="1396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543F0-B735-E646-9815-76F6F4C31ED6}"/>
              </a:ext>
            </a:extLst>
          </p:cNvPr>
          <p:cNvSpPr>
            <a:spLocks noGrp="1"/>
          </p:cNvSpPr>
          <p:nvPr>
            <p:ph type="ctrTitle"/>
          </p:nvPr>
        </p:nvSpPr>
        <p:spPr>
          <a:xfrm>
            <a:off x="4646037" y="554983"/>
            <a:ext cx="4001197" cy="2253109"/>
          </a:xfrm>
        </p:spPr>
        <p:txBody>
          <a:bodyPr>
            <a:normAutofit/>
          </a:bodyPr>
          <a:lstStyle/>
          <a:p>
            <a:r>
              <a:rPr lang="en-US" b="1"/>
              <a:t>DHRUVA</a:t>
            </a:r>
            <a:r>
              <a:rPr lang="en-IN" b="1"/>
              <a:t> GUPTA, Batch 2019</a:t>
            </a:r>
            <a:endParaRPr lang="en-US" b="1"/>
          </a:p>
        </p:txBody>
      </p:sp>
      <p:sp>
        <p:nvSpPr>
          <p:cNvPr id="3" name="Subtitle 2">
            <a:extLst>
              <a:ext uri="{FF2B5EF4-FFF2-40B4-BE49-F238E27FC236}">
                <a16:creationId xmlns:a16="http://schemas.microsoft.com/office/drawing/2014/main" id="{38732E60-A42D-B842-B5CC-B264D7675CE3}"/>
              </a:ext>
            </a:extLst>
          </p:cNvPr>
          <p:cNvSpPr>
            <a:spLocks noGrp="1"/>
          </p:cNvSpPr>
          <p:nvPr>
            <p:ph type="subTitle" idx="1"/>
          </p:nvPr>
        </p:nvSpPr>
        <p:spPr>
          <a:xfrm>
            <a:off x="4646036" y="2877147"/>
            <a:ext cx="4001198" cy="1641911"/>
          </a:xfrm>
        </p:spPr>
        <p:txBody>
          <a:bodyPr>
            <a:normAutofit/>
          </a:bodyPr>
          <a:lstStyle/>
          <a:p>
            <a:pPr marL="257175" indent="-257175">
              <a:buFont typeface="Arial" panose="020B0604020202020204" pitchFamily="34" charset="0"/>
              <a:buChar char="•"/>
            </a:pPr>
            <a:r>
              <a:rPr lang="en-US"/>
              <a:t>Managed social media for Illuminous, the quizzing society </a:t>
            </a:r>
          </a:p>
          <a:p>
            <a:pPr marL="257175" indent="-257175">
              <a:buFont typeface="Arial" panose="020B0604020202020204" pitchFamily="34" charset="0"/>
              <a:buChar char="•"/>
            </a:pPr>
            <a:r>
              <a:rPr lang="en-US"/>
              <a:t>Conducted and hosted various events for Organum Donum.</a:t>
            </a:r>
          </a:p>
          <a:p>
            <a:pPr marL="257175" indent="-257175">
              <a:buFont typeface="Arial" panose="020B0604020202020204" pitchFamily="34" charset="0"/>
              <a:buChar char="•"/>
            </a:pPr>
            <a:endParaRPr lang="en-US"/>
          </a:p>
          <a:p>
            <a:endParaRPr lang="en-US"/>
          </a:p>
        </p:txBody>
      </p:sp>
      <p:sp>
        <p:nvSpPr>
          <p:cNvPr id="11" name="Freeform: Shape 10">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61789" y="0"/>
            <a:ext cx="1303050"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187183"/>
            <a:ext cx="119805"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6736"/>
            <a:ext cx="1161135" cy="766764"/>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73320" y="4288429"/>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4" name="Picture 4">
            <a:extLst>
              <a:ext uri="{FF2B5EF4-FFF2-40B4-BE49-F238E27FC236}">
                <a16:creationId xmlns:a16="http://schemas.microsoft.com/office/drawing/2014/main" id="{2FE4C9E9-FB04-634A-B6D2-B333FDB44BAE}"/>
              </a:ext>
            </a:extLst>
          </p:cNvPr>
          <p:cNvPicPr>
            <a:picLocks noChangeAspect="1"/>
          </p:cNvPicPr>
          <p:nvPr/>
        </p:nvPicPr>
        <p:blipFill rotWithShape="1">
          <a:blip r:embed="rId2">
            <a:extLst>
              <a:ext uri="{28A0092B-C50C-407E-A947-70E740481C1C}">
                <a14:useLocalDpi xmlns:a14="http://schemas.microsoft.com/office/drawing/2010/main" val="0"/>
              </a:ext>
            </a:extLst>
          </a:blip>
          <a:srcRect r="2" b="22002"/>
          <a:stretch/>
        </p:blipFill>
        <p:spPr>
          <a:xfrm>
            <a:off x="473880" y="449040"/>
            <a:ext cx="3883686" cy="3883686"/>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1" name="Freeform: Shape 20">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390384" y="4694067"/>
            <a:ext cx="1174455" cy="449433"/>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67274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473511" y="36787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4800"/>
            <a:ext cx="2004647"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5E05CF7B-9FB0-1044-B0E9-E13204F9A8D3}"/>
              </a:ext>
            </a:extLst>
          </p:cNvPr>
          <p:cNvPicPr>
            <a:picLocks noChangeAspect="1"/>
          </p:cNvPicPr>
          <p:nvPr/>
        </p:nvPicPr>
        <p:blipFill rotWithShape="1">
          <a:blip r:embed="rId2">
            <a:extLst>
              <a:ext uri="{28A0092B-C50C-407E-A947-70E740481C1C}">
                <a14:useLocalDpi xmlns:a14="http://schemas.microsoft.com/office/drawing/2010/main" val="0"/>
              </a:ext>
            </a:extLst>
          </a:blip>
          <a:srcRect t="3073" b="28823"/>
          <a:stretch/>
        </p:blipFill>
        <p:spPr>
          <a:xfrm>
            <a:off x="876052" y="383469"/>
            <a:ext cx="2885703" cy="424925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2F48B6DB-3998-AE40-A155-3E8C0188A90B}"/>
              </a:ext>
            </a:extLst>
          </p:cNvPr>
          <p:cNvSpPr txBox="1"/>
          <p:nvPr/>
        </p:nvSpPr>
        <p:spPr>
          <a:xfrm>
            <a:off x="4421221" y="1488332"/>
            <a:ext cx="4094129" cy="3144390"/>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1800" b="1" u="sng" dirty="0"/>
              <a:t>Shruti </a:t>
            </a:r>
            <a:r>
              <a:rPr lang="en-US" sz="1800" b="1" u="sng" dirty="0" err="1"/>
              <a:t>Teotia</a:t>
            </a:r>
            <a:endParaRPr lang="en-US" sz="1800" b="1" u="sng" dirty="0"/>
          </a:p>
          <a:p>
            <a:pPr indent="-228600" defTabSz="914400">
              <a:lnSpc>
                <a:spcPct val="90000"/>
              </a:lnSpc>
              <a:spcAft>
                <a:spcPts val="600"/>
              </a:spcAft>
              <a:buFont typeface="Arial" panose="020B0604020202020204" pitchFamily="34" charset="0"/>
              <a:buChar char="•"/>
            </a:pPr>
            <a:endParaRPr lang="en-US" sz="1800" dirty="0"/>
          </a:p>
          <a:p>
            <a:pPr marL="342900" indent="-228600" defTabSz="914400">
              <a:lnSpc>
                <a:spcPct val="90000"/>
              </a:lnSpc>
              <a:spcAft>
                <a:spcPts val="600"/>
              </a:spcAft>
              <a:buFont typeface="Arial" panose="020B0604020202020204" pitchFamily="34" charset="0"/>
              <a:buChar char="•"/>
            </a:pPr>
            <a:r>
              <a:rPr lang="en-US" sz="1800" dirty="0"/>
              <a:t>Class Representatives of 2019 Batch. </a:t>
            </a:r>
          </a:p>
          <a:p>
            <a:pPr marL="342900" indent="-228600" defTabSz="914400">
              <a:lnSpc>
                <a:spcPct val="90000"/>
              </a:lnSpc>
              <a:spcAft>
                <a:spcPts val="600"/>
              </a:spcAft>
              <a:buFont typeface="Arial" panose="020B0604020202020204" pitchFamily="34" charset="0"/>
              <a:buChar char="•"/>
            </a:pPr>
            <a:r>
              <a:rPr lang="en-US" sz="1800" dirty="0"/>
              <a:t>Aided to co-ordinate online Lectures and Assessment between teachers and students .</a:t>
            </a:r>
          </a:p>
          <a:p>
            <a:pPr marL="342900" indent="-228600" defTabSz="914400">
              <a:lnSpc>
                <a:spcPct val="90000"/>
              </a:lnSpc>
              <a:spcAft>
                <a:spcPts val="600"/>
              </a:spcAft>
              <a:buFont typeface="Arial" panose="020B0604020202020204" pitchFamily="34" charset="0"/>
              <a:buChar char="•"/>
            </a:pPr>
            <a:endParaRPr lang="en-US" sz="1800" dirty="0"/>
          </a:p>
        </p:txBody>
      </p:sp>
    </p:spTree>
    <p:extLst>
      <p:ext uri="{BB962C8B-B14F-4D97-AF65-F5344CB8AC3E}">
        <p14:creationId xmlns:p14="http://schemas.microsoft.com/office/powerpoint/2010/main" val="138596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C62F1-BCC0-A24B-AD50-D2F44EDCFC34}"/>
              </a:ext>
            </a:extLst>
          </p:cNvPr>
          <p:cNvSpPr>
            <a:spLocks noGrp="1"/>
          </p:cNvSpPr>
          <p:nvPr>
            <p:ph type="title"/>
          </p:nvPr>
        </p:nvSpPr>
        <p:spPr>
          <a:xfrm>
            <a:off x="974148" y="92776"/>
            <a:ext cx="2679092" cy="621599"/>
          </a:xfrm>
        </p:spPr>
        <p:txBody>
          <a:bodyPr/>
          <a:lstStyle/>
          <a:p>
            <a:r>
              <a:rPr lang="en-US" b="1"/>
              <a:t>Manya Gupta</a:t>
            </a:r>
          </a:p>
        </p:txBody>
      </p:sp>
      <p:pic>
        <p:nvPicPr>
          <p:cNvPr id="5" name="Picture 5">
            <a:extLst>
              <a:ext uri="{FF2B5EF4-FFF2-40B4-BE49-F238E27FC236}">
                <a16:creationId xmlns:a16="http://schemas.microsoft.com/office/drawing/2014/main" id="{D094D3CA-91DD-3442-B273-23F488AF61E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0390" b="20390"/>
          <a:stretch/>
        </p:blipFill>
        <p:spPr>
          <a:xfrm>
            <a:off x="5865595" y="1551019"/>
            <a:ext cx="2338170" cy="1846241"/>
          </a:xfrm>
        </p:spPr>
      </p:pic>
      <p:sp>
        <p:nvSpPr>
          <p:cNvPr id="3" name="Subtitle 2">
            <a:extLst>
              <a:ext uri="{FF2B5EF4-FFF2-40B4-BE49-F238E27FC236}">
                <a16:creationId xmlns:a16="http://schemas.microsoft.com/office/drawing/2014/main" id="{CAEE41A4-2F05-9846-A9E1-1AE2B0D25BC9}"/>
              </a:ext>
            </a:extLst>
          </p:cNvPr>
          <p:cNvSpPr>
            <a:spLocks noGrp="1"/>
          </p:cNvSpPr>
          <p:nvPr>
            <p:ph type="body" sz="half" idx="2"/>
          </p:nvPr>
        </p:nvSpPr>
        <p:spPr>
          <a:xfrm>
            <a:off x="590048" y="881372"/>
            <a:ext cx="4825387" cy="3071480"/>
          </a:xfrm>
        </p:spPr>
        <p:txBody>
          <a:bodyPr>
            <a:noAutofit/>
          </a:bodyPr>
          <a:lstStyle/>
          <a:p>
            <a:r>
              <a:rPr lang="en-US" sz="1500" dirty="0"/>
              <a:t>Co- coordinator, Organum Donum, Organ Donation </a:t>
            </a:r>
          </a:p>
          <a:p>
            <a:r>
              <a:rPr lang="en-US" sz="1500" dirty="0"/>
              <a:t>Awareness Society of University College of Medical Sciences </a:t>
            </a:r>
          </a:p>
          <a:p>
            <a:r>
              <a:rPr lang="en-US" sz="1500" dirty="0"/>
              <a:t>&amp; GTB Hospital, Delhi.</a:t>
            </a:r>
          </a:p>
          <a:p>
            <a:r>
              <a:rPr lang="en-US" sz="1500" dirty="0" err="1"/>
              <a:t>Organised</a:t>
            </a:r>
            <a:r>
              <a:rPr lang="en-US" sz="1500" dirty="0"/>
              <a:t> various events to spread awareness regarding </a:t>
            </a:r>
          </a:p>
          <a:p>
            <a:r>
              <a:rPr lang="en-US" sz="1500" dirty="0"/>
              <a:t>organ, blood and tissue donation:</a:t>
            </a:r>
          </a:p>
          <a:p>
            <a:r>
              <a:rPr lang="en-US" sz="1500" dirty="0"/>
              <a:t>● ORGANUM QUIZZARDS, quiz competition</a:t>
            </a:r>
          </a:p>
          <a:p>
            <a:r>
              <a:rPr lang="en-US" sz="1500" dirty="0"/>
              <a:t>● Freestyle Creativity Competition on theme ‘Organ </a:t>
            </a:r>
          </a:p>
          <a:p>
            <a:r>
              <a:rPr lang="en-US" sz="1500" dirty="0"/>
              <a:t>Donation’</a:t>
            </a:r>
          </a:p>
          <a:p>
            <a:r>
              <a:rPr lang="en-US" sz="1500" dirty="0"/>
              <a:t>● Webinar on “Blood &amp; Plasma Donation Drive”</a:t>
            </a:r>
          </a:p>
          <a:p>
            <a:r>
              <a:rPr lang="en-US" sz="1500" dirty="0"/>
              <a:t>● ELIXIR: A Concoction of Knowledge, quiz competition</a:t>
            </a:r>
          </a:p>
          <a:p>
            <a:r>
              <a:rPr lang="en-US" sz="1500" dirty="0"/>
              <a:t>● MRITYUNJAY: A Tribute to Deceased, </a:t>
            </a:r>
            <a:r>
              <a:rPr lang="en-US" sz="1500" dirty="0" err="1"/>
              <a:t>Microtale</a:t>
            </a:r>
            <a:r>
              <a:rPr lang="en-US" sz="1500" dirty="0"/>
              <a:t> and </a:t>
            </a:r>
          </a:p>
          <a:p>
            <a:r>
              <a:rPr lang="en-US" sz="1500" dirty="0"/>
              <a:t>Skit competition</a:t>
            </a:r>
          </a:p>
          <a:p>
            <a:r>
              <a:rPr lang="en-US" sz="1500" dirty="0"/>
              <a:t>● Part of Guest Lecture by Dr. Anupam </a:t>
            </a:r>
            <a:r>
              <a:rPr lang="en-US" sz="1500" dirty="0" err="1"/>
              <a:t>Sibbal</a:t>
            </a:r>
            <a:r>
              <a:rPr lang="en-US" sz="1500" dirty="0"/>
              <a:t> on </a:t>
            </a:r>
          </a:p>
          <a:p>
            <a:r>
              <a:rPr lang="en-US" sz="1500" dirty="0" err="1"/>
              <a:t>Paediatric</a:t>
            </a:r>
            <a:r>
              <a:rPr lang="en-US" sz="1500" dirty="0"/>
              <a:t> Liver Transplantation in Low Income settings</a:t>
            </a:r>
          </a:p>
        </p:txBody>
      </p:sp>
    </p:spTree>
    <p:extLst>
      <p:ext uri="{BB962C8B-B14F-4D97-AF65-F5344CB8AC3E}">
        <p14:creationId xmlns:p14="http://schemas.microsoft.com/office/powerpoint/2010/main" val="121377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F8DE7A-09BD-4699-8E93-98DA5D96169F}"/>
              </a:ext>
            </a:extLst>
          </p:cNvPr>
          <p:cNvSpPr txBox="1"/>
          <p:nvPr/>
        </p:nvSpPr>
        <p:spPr>
          <a:xfrm>
            <a:off x="3262890" y="667382"/>
            <a:ext cx="5730921" cy="4185761"/>
          </a:xfrm>
          <a:prstGeom prst="rect">
            <a:avLst/>
          </a:prstGeom>
          <a:noFill/>
        </p:spPr>
        <p:txBody>
          <a:bodyPr wrap="square" rtlCol="0">
            <a:spAutoFit/>
          </a:bodyPr>
          <a:lstStyle/>
          <a:p>
            <a:r>
              <a:rPr lang="en-US" sz="1400" b="1" dirty="0"/>
              <a:t>RESEARCH ORIENTED</a:t>
            </a:r>
          </a:p>
          <a:p>
            <a:pPr marL="214313" indent="-214313">
              <a:buFont typeface="Arial" panose="020B0604020202020204" pitchFamily="34" charset="0"/>
              <a:buChar char="•"/>
            </a:pPr>
            <a:r>
              <a:rPr lang="en-US" sz="1400" dirty="0"/>
              <a:t>Organized Research Methodology workshops for batch 2017,18 and 19.</a:t>
            </a:r>
          </a:p>
          <a:p>
            <a:pPr marL="214313" indent="-214313">
              <a:buFont typeface="Arial" panose="020B0604020202020204" pitchFamily="34" charset="0"/>
              <a:buChar char="•"/>
            </a:pPr>
            <a:r>
              <a:rPr lang="en-US" sz="1400" dirty="0"/>
              <a:t>Won 3</a:t>
            </a:r>
            <a:r>
              <a:rPr lang="en-US" sz="1400" baseline="30000" dirty="0"/>
              <a:t>rd</a:t>
            </a:r>
            <a:r>
              <a:rPr lang="en-US" sz="1400" dirty="0"/>
              <a:t> prize in paper presentation at Medsicon 2019</a:t>
            </a:r>
          </a:p>
          <a:p>
            <a:pPr marL="214313" indent="-214313">
              <a:buFont typeface="Arial" panose="020B0604020202020204" pitchFamily="34" charset="0"/>
              <a:buChar char="•"/>
            </a:pPr>
            <a:r>
              <a:rPr lang="en-US" sz="1400" dirty="0"/>
              <a:t>ICMR APPROVED STS ARTICLE- Effects of mobile phone usage </a:t>
            </a:r>
          </a:p>
          <a:p>
            <a:r>
              <a:rPr lang="en-US" sz="1400" dirty="0"/>
              <a:t>     on cognition and sleep patterns in adults</a:t>
            </a:r>
          </a:p>
          <a:p>
            <a:pPr marL="214313" indent="-214313">
              <a:buFont typeface="Arial" panose="020B0604020202020204" pitchFamily="34" charset="0"/>
              <a:buChar char="•"/>
            </a:pPr>
            <a:endParaRPr lang="en-US" sz="1400" dirty="0"/>
          </a:p>
          <a:p>
            <a:r>
              <a:rPr lang="en-US" sz="1400" b="1" dirty="0"/>
              <a:t>ORGANUM DONUM</a:t>
            </a:r>
          </a:p>
          <a:p>
            <a:pPr marL="214313" indent="-214313">
              <a:buFont typeface="Arial" panose="020B0604020202020204" pitchFamily="34" charset="0"/>
              <a:buChar char="•"/>
            </a:pPr>
            <a:r>
              <a:rPr lang="en-US" sz="1400" dirty="0"/>
              <a:t>Coordinator of Organum Donum for year 2018-20</a:t>
            </a:r>
          </a:p>
          <a:p>
            <a:pPr marL="214313" indent="-214313">
              <a:buFont typeface="Arial" panose="020B0604020202020204" pitchFamily="34" charset="0"/>
              <a:buChar char="•"/>
            </a:pPr>
            <a:r>
              <a:rPr lang="en-US" sz="1400" dirty="0"/>
              <a:t>Organized an Organ Donation symposium at Swami Dayanand in 2018</a:t>
            </a:r>
          </a:p>
          <a:p>
            <a:pPr marL="214313" indent="-214313">
              <a:buFont typeface="Arial" panose="020B0604020202020204" pitchFamily="34" charset="0"/>
              <a:buChar char="•"/>
            </a:pPr>
            <a:r>
              <a:rPr lang="en-US" sz="1400" dirty="0"/>
              <a:t>Held Organ donation lecture for batch 2018 and 2019</a:t>
            </a:r>
          </a:p>
          <a:p>
            <a:pPr marL="214313" indent="-214313">
              <a:buFont typeface="Arial" panose="020B0604020202020204" pitchFamily="34" charset="0"/>
              <a:buChar char="•"/>
            </a:pPr>
            <a:r>
              <a:rPr lang="en-US" sz="1400" dirty="0"/>
              <a:t>Held the cadaveric oath during the foundation course of Batch 2019</a:t>
            </a:r>
          </a:p>
          <a:p>
            <a:pPr marL="214313" indent="-214313">
              <a:buFont typeface="Arial" panose="020B0604020202020204" pitchFamily="34" charset="0"/>
              <a:buChar char="•"/>
            </a:pPr>
            <a:endParaRPr lang="en-US" sz="1400" b="1" dirty="0"/>
          </a:p>
          <a:p>
            <a:r>
              <a:rPr lang="en-US" sz="1400" b="1" dirty="0"/>
              <a:t>COLLEGE ORIENTED</a:t>
            </a:r>
          </a:p>
          <a:p>
            <a:pPr marL="214313" indent="-214313">
              <a:buFont typeface="Arial" panose="020B0604020202020204" pitchFamily="34" charset="0"/>
              <a:buChar char="•"/>
            </a:pPr>
            <a:r>
              <a:rPr lang="en-US" sz="1400" dirty="0"/>
              <a:t>Help streamline and organize online teaching in Covid Era</a:t>
            </a:r>
          </a:p>
          <a:p>
            <a:pPr marL="214313" indent="-214313">
              <a:buFont typeface="Arial" panose="020B0604020202020204" pitchFamily="34" charset="0"/>
              <a:buChar char="•"/>
            </a:pPr>
            <a:r>
              <a:rPr lang="en-US" sz="1400" dirty="0"/>
              <a:t>Part of the Souvenir team for Golden Jubilee year, Annual Day 2021</a:t>
            </a:r>
          </a:p>
          <a:p>
            <a:pPr marL="214313" indent="-214313">
              <a:buFont typeface="Arial" panose="020B0604020202020204" pitchFamily="34" charset="0"/>
              <a:buChar char="•"/>
            </a:pPr>
            <a:r>
              <a:rPr lang="en-US" sz="1400" dirty="0"/>
              <a:t>Organized Alumni Sports Day in 2019</a:t>
            </a:r>
          </a:p>
          <a:p>
            <a:pPr marL="214313" indent="-214313">
              <a:buFont typeface="Arial" panose="020B0604020202020204" pitchFamily="34" charset="0"/>
              <a:buChar char="•"/>
            </a:pPr>
            <a:r>
              <a:rPr lang="en-US" sz="1400" dirty="0"/>
              <a:t>Organized online Fest, The Covid Contact 2020</a:t>
            </a:r>
          </a:p>
          <a:p>
            <a:pPr marL="214313" indent="-214313">
              <a:buFont typeface="Arial" panose="020B0604020202020204" pitchFamily="34" charset="0"/>
              <a:buChar char="•"/>
            </a:pPr>
            <a:r>
              <a:rPr lang="en-US" sz="1400" dirty="0"/>
              <a:t>Organized Arena, The sports week of UCMS 2019</a:t>
            </a:r>
          </a:p>
          <a:p>
            <a:pPr marL="214313" indent="-214313">
              <a:buFont typeface="Arial" panose="020B0604020202020204" pitchFamily="34" charset="0"/>
              <a:buChar char="•"/>
            </a:pPr>
            <a:r>
              <a:rPr lang="en-US" sz="1400" dirty="0"/>
              <a:t>Organized Farewell for Batch 2014</a:t>
            </a:r>
          </a:p>
        </p:txBody>
      </p:sp>
      <p:pic>
        <p:nvPicPr>
          <p:cNvPr id="6" name="Picture 5">
            <a:extLst>
              <a:ext uri="{FF2B5EF4-FFF2-40B4-BE49-F238E27FC236}">
                <a16:creationId xmlns:a16="http://schemas.microsoft.com/office/drawing/2014/main" id="{64885BF2-25C8-480F-A715-32EA715F761D}"/>
              </a:ext>
            </a:extLst>
          </p:cNvPr>
          <p:cNvPicPr>
            <a:picLocks noChangeAspect="1"/>
          </p:cNvPicPr>
          <p:nvPr/>
        </p:nvPicPr>
        <p:blipFill rotWithShape="1">
          <a:blip r:embed="rId2">
            <a:extLst>
              <a:ext uri="{28A0092B-C50C-407E-A947-70E740481C1C}">
                <a14:useLocalDpi xmlns:a14="http://schemas.microsoft.com/office/drawing/2010/main" val="0"/>
              </a:ext>
            </a:extLst>
          </a:blip>
          <a:srcRect l="31053" t="30798" r="15559" b="22817"/>
          <a:stretch/>
        </p:blipFill>
        <p:spPr>
          <a:xfrm>
            <a:off x="241478" y="374293"/>
            <a:ext cx="2727519" cy="3351727"/>
          </a:xfrm>
          <a:prstGeom prst="rect">
            <a:avLst/>
          </a:prstGeom>
        </p:spPr>
      </p:pic>
      <p:sp>
        <p:nvSpPr>
          <p:cNvPr id="7" name="TextBox 6">
            <a:extLst>
              <a:ext uri="{FF2B5EF4-FFF2-40B4-BE49-F238E27FC236}">
                <a16:creationId xmlns:a16="http://schemas.microsoft.com/office/drawing/2014/main" id="{0648CDE8-142F-40F3-8FA1-E694934009EF}"/>
              </a:ext>
            </a:extLst>
          </p:cNvPr>
          <p:cNvSpPr txBox="1"/>
          <p:nvPr/>
        </p:nvSpPr>
        <p:spPr>
          <a:xfrm>
            <a:off x="150188" y="3726020"/>
            <a:ext cx="2788007" cy="1200329"/>
          </a:xfrm>
          <a:prstGeom prst="rect">
            <a:avLst/>
          </a:prstGeom>
          <a:noFill/>
        </p:spPr>
        <p:txBody>
          <a:bodyPr wrap="none" rtlCol="0">
            <a:spAutoFit/>
          </a:bodyPr>
          <a:lstStyle/>
          <a:p>
            <a:pPr algn="ctr"/>
            <a:r>
              <a:rPr lang="en-US" sz="1800" dirty="0">
                <a:latin typeface="Times New Roman" panose="02020603050405020304" pitchFamily="18" charset="0"/>
                <a:cs typeface="Times New Roman" panose="02020603050405020304" pitchFamily="18" charset="0"/>
              </a:rPr>
              <a:t>Dr. </a:t>
            </a:r>
            <a:r>
              <a:rPr lang="en-US" sz="1800" dirty="0" err="1">
                <a:latin typeface="Times New Roman" panose="02020603050405020304" pitchFamily="18" charset="0"/>
                <a:cs typeface="Times New Roman" panose="02020603050405020304" pitchFamily="18" charset="0"/>
              </a:rPr>
              <a:t>Ramansh</a:t>
            </a:r>
            <a:r>
              <a:rPr lang="en-US" sz="1800" dirty="0">
                <a:latin typeface="Times New Roman" panose="02020603050405020304" pitchFamily="18" charset="0"/>
                <a:cs typeface="Times New Roman" panose="02020603050405020304" pitchFamily="18" charset="0"/>
              </a:rPr>
              <a:t> Bandhu Gupta</a:t>
            </a:r>
          </a:p>
          <a:p>
            <a:pPr algn="ctr"/>
            <a:r>
              <a:rPr lang="en-US" sz="1800" dirty="0">
                <a:latin typeface="Times New Roman" panose="02020603050405020304" pitchFamily="18" charset="0"/>
                <a:cs typeface="Times New Roman" panose="02020603050405020304" pitchFamily="18" charset="0"/>
              </a:rPr>
              <a:t>Batch 2016</a:t>
            </a:r>
          </a:p>
          <a:p>
            <a:pPr algn="ctr"/>
            <a:r>
              <a:rPr lang="en-US" sz="1800" dirty="0">
                <a:latin typeface="Times New Roman" panose="02020603050405020304" pitchFamily="18" charset="0"/>
                <a:cs typeface="Times New Roman" panose="02020603050405020304" pitchFamily="18" charset="0"/>
              </a:rPr>
              <a:t>President, Students Union</a:t>
            </a:r>
          </a:p>
          <a:p>
            <a:pPr algn="ctr"/>
            <a:r>
              <a:rPr lang="en-US" sz="1800" dirty="0">
                <a:latin typeface="Times New Roman" panose="02020603050405020304" pitchFamily="18" charset="0"/>
                <a:cs typeface="Times New Roman" panose="02020603050405020304" pitchFamily="18" charset="0"/>
              </a:rPr>
              <a:t>(2019-21)</a:t>
            </a:r>
          </a:p>
        </p:txBody>
      </p:sp>
    </p:spTree>
    <p:extLst>
      <p:ext uri="{BB962C8B-B14F-4D97-AF65-F5344CB8AC3E}">
        <p14:creationId xmlns:p14="http://schemas.microsoft.com/office/powerpoint/2010/main" val="3226294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99FE6-2B2E-4E6A-932F-1643391BBD11}"/>
              </a:ext>
            </a:extLst>
          </p:cNvPr>
          <p:cNvSpPr>
            <a:spLocks noGrp="1"/>
          </p:cNvSpPr>
          <p:nvPr>
            <p:ph type="title"/>
          </p:nvPr>
        </p:nvSpPr>
        <p:spPr/>
        <p:txBody>
          <a:bodyPr/>
          <a:lstStyle/>
          <a:p>
            <a:r>
              <a:rPr lang="en-IN" dirty="0"/>
              <a:t>Acknowledgement</a:t>
            </a:r>
          </a:p>
        </p:txBody>
      </p:sp>
      <p:sp>
        <p:nvSpPr>
          <p:cNvPr id="3" name="Content Placeholder 2">
            <a:extLst>
              <a:ext uri="{FF2B5EF4-FFF2-40B4-BE49-F238E27FC236}">
                <a16:creationId xmlns:a16="http://schemas.microsoft.com/office/drawing/2014/main" id="{26D28A24-6BDE-44AE-9D31-615BD321B486}"/>
              </a:ext>
            </a:extLst>
          </p:cNvPr>
          <p:cNvSpPr>
            <a:spLocks noGrp="1"/>
          </p:cNvSpPr>
          <p:nvPr>
            <p:ph idx="1"/>
          </p:nvPr>
        </p:nvSpPr>
        <p:spPr/>
        <p:txBody>
          <a:bodyPr/>
          <a:lstStyle/>
          <a:p>
            <a:r>
              <a:rPr lang="en-IN" dirty="0"/>
              <a:t>Dr Satendra Singh</a:t>
            </a:r>
          </a:p>
          <a:p>
            <a:r>
              <a:rPr lang="en-IN" dirty="0"/>
              <a:t>Dr Ashish Goel</a:t>
            </a:r>
          </a:p>
          <a:p>
            <a:r>
              <a:rPr lang="en-IN" dirty="0"/>
              <a:t>Dr AK Sharma</a:t>
            </a:r>
          </a:p>
          <a:p>
            <a:r>
              <a:rPr lang="en-IN" dirty="0"/>
              <a:t>Dr </a:t>
            </a:r>
            <a:r>
              <a:rPr lang="en-IN" dirty="0" err="1"/>
              <a:t>Navjeevan</a:t>
            </a:r>
            <a:r>
              <a:rPr lang="en-IN" dirty="0"/>
              <a:t> Singh</a:t>
            </a:r>
          </a:p>
          <a:p>
            <a:r>
              <a:rPr lang="en-IN" dirty="0"/>
              <a:t>Dr </a:t>
            </a:r>
            <a:r>
              <a:rPr lang="en-IN" dirty="0" err="1"/>
              <a:t>Upreet</a:t>
            </a:r>
            <a:r>
              <a:rPr lang="en-IN" dirty="0"/>
              <a:t> Dhaliwal</a:t>
            </a:r>
          </a:p>
        </p:txBody>
      </p:sp>
    </p:spTree>
    <p:extLst>
      <p:ext uri="{BB962C8B-B14F-4D97-AF65-F5344CB8AC3E}">
        <p14:creationId xmlns:p14="http://schemas.microsoft.com/office/powerpoint/2010/main" val="361172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3EB9BD-5506-42B5-BB30-8BBDCF20138C}"/>
              </a:ext>
            </a:extLst>
          </p:cNvPr>
          <p:cNvPicPr>
            <a:picLocks noChangeAspect="1"/>
          </p:cNvPicPr>
          <p:nvPr/>
        </p:nvPicPr>
        <p:blipFill>
          <a:blip r:embed="rId2"/>
          <a:stretch>
            <a:fillRect/>
          </a:stretch>
        </p:blipFill>
        <p:spPr>
          <a:xfrm>
            <a:off x="6796121" y="557549"/>
            <a:ext cx="1833531" cy="2757155"/>
          </a:xfrm>
          <a:prstGeom prst="rect">
            <a:avLst/>
          </a:prstGeom>
        </p:spPr>
      </p:pic>
      <p:sp>
        <p:nvSpPr>
          <p:cNvPr id="3" name="TextBox 2">
            <a:extLst>
              <a:ext uri="{FF2B5EF4-FFF2-40B4-BE49-F238E27FC236}">
                <a16:creationId xmlns:a16="http://schemas.microsoft.com/office/drawing/2014/main" id="{CB66AFE4-BDEA-42E4-87AA-58638BC9542E}"/>
              </a:ext>
            </a:extLst>
          </p:cNvPr>
          <p:cNvSpPr txBox="1"/>
          <p:nvPr/>
        </p:nvSpPr>
        <p:spPr>
          <a:xfrm>
            <a:off x="371479" y="736634"/>
            <a:ext cx="6172201" cy="3693319"/>
          </a:xfrm>
          <a:prstGeom prst="rect">
            <a:avLst/>
          </a:prstGeom>
          <a:noFill/>
        </p:spPr>
        <p:txBody>
          <a:bodyPr wrap="square" rtlCol="0">
            <a:spAutoFit/>
          </a:bodyPr>
          <a:lstStyle/>
          <a:p>
            <a:pPr marL="214293" indent="-214293" algn="just">
              <a:buFont typeface="Arial" panose="020B0604020202020204" pitchFamily="34" charset="0"/>
              <a:buChar char="•"/>
            </a:pPr>
            <a:r>
              <a:rPr lang="en-IN" sz="1800" dirty="0"/>
              <a:t>Entrusted with responsibility of being the first point of contact between college and new students post admission.</a:t>
            </a:r>
          </a:p>
          <a:p>
            <a:pPr marL="214293" indent="-214293" algn="just">
              <a:buFont typeface="Arial" panose="020B0604020202020204" pitchFamily="34" charset="0"/>
              <a:buChar char="•"/>
            </a:pPr>
            <a:r>
              <a:rPr lang="en-IN" sz="1800" dirty="0"/>
              <a:t>Verification and updating of UG student data.</a:t>
            </a:r>
          </a:p>
          <a:p>
            <a:pPr marL="214293" indent="-214293" algn="just">
              <a:buFont typeface="Arial" panose="020B0604020202020204" pitchFamily="34" charset="0"/>
              <a:buChar char="•"/>
            </a:pPr>
            <a:r>
              <a:rPr lang="en-IN" sz="1800" dirty="0"/>
              <a:t>Individualised reach out to every student on behalf of MEU.</a:t>
            </a:r>
          </a:p>
          <a:p>
            <a:pPr marL="214293" indent="-214293" algn="just">
              <a:buFont typeface="Arial" panose="020B0604020202020204" pitchFamily="34" charset="0"/>
              <a:buChar char="•"/>
            </a:pPr>
            <a:r>
              <a:rPr lang="en-IN" sz="1800" dirty="0"/>
              <a:t>Guide to college and campus life; necessities’ sensitization and alleviation of queries.</a:t>
            </a:r>
          </a:p>
          <a:p>
            <a:pPr marL="214293" indent="-214293" algn="just">
              <a:buFont typeface="Arial" panose="020B0604020202020204" pitchFamily="34" charset="0"/>
              <a:buChar char="•"/>
            </a:pPr>
            <a:r>
              <a:rPr lang="en-IN" sz="1800" dirty="0"/>
              <a:t>Sharing lived experience of M.B.B.S. life at U.C.M.S.</a:t>
            </a:r>
          </a:p>
          <a:p>
            <a:pPr marL="214293" indent="-214293" algn="just">
              <a:buFont typeface="Arial" panose="020B0604020202020204" pitchFamily="34" charset="0"/>
              <a:buChar char="•"/>
            </a:pPr>
            <a:r>
              <a:rPr lang="en-IN" sz="1800" b="1" dirty="0"/>
              <a:t>Foundation course class coordination</a:t>
            </a:r>
            <a:r>
              <a:rPr lang="en-IN" sz="1800" dirty="0"/>
              <a:t>, attendance &amp; feedback.</a:t>
            </a:r>
          </a:p>
          <a:p>
            <a:pPr marL="214293" indent="-214293" algn="just">
              <a:buFont typeface="Arial" panose="020B0604020202020204" pitchFamily="34" charset="0"/>
              <a:buChar char="•"/>
            </a:pPr>
            <a:r>
              <a:rPr lang="en-IN" sz="1800" dirty="0"/>
              <a:t>Handling official WhatsApp group of UG 2020 batch.</a:t>
            </a:r>
          </a:p>
          <a:p>
            <a:pPr marL="214293" indent="-214293" algn="just">
              <a:buFont typeface="Arial" panose="020B0604020202020204" pitchFamily="34" charset="0"/>
              <a:buChar char="•"/>
            </a:pPr>
            <a:r>
              <a:rPr lang="en-IN" sz="1800" dirty="0"/>
              <a:t>Coordinating MS Teams platform usage by faculty &amp; students.</a:t>
            </a:r>
          </a:p>
          <a:p>
            <a:pPr marL="214293" indent="-214293" algn="just">
              <a:buFont typeface="Arial" panose="020B0604020202020204" pitchFamily="34" charset="0"/>
              <a:buChar char="•"/>
            </a:pPr>
            <a:r>
              <a:rPr lang="en-IN" sz="1800" dirty="0"/>
              <a:t>Counselling to students in need during COVID-19.</a:t>
            </a:r>
          </a:p>
          <a:p>
            <a:pPr marL="214293" indent="-214293" algn="just">
              <a:buFont typeface="Arial" panose="020B0604020202020204" pitchFamily="34" charset="0"/>
              <a:buChar char="•"/>
            </a:pPr>
            <a:r>
              <a:rPr lang="en-IN" sz="1800" dirty="0"/>
              <a:t>Troubleshooting academic and campus issues.</a:t>
            </a:r>
          </a:p>
        </p:txBody>
      </p:sp>
      <p:sp>
        <p:nvSpPr>
          <p:cNvPr id="6" name="TextBox 5">
            <a:extLst>
              <a:ext uri="{FF2B5EF4-FFF2-40B4-BE49-F238E27FC236}">
                <a16:creationId xmlns:a16="http://schemas.microsoft.com/office/drawing/2014/main" id="{B731C530-B94A-468C-BB45-B10CC2BA47D9}"/>
              </a:ext>
            </a:extLst>
          </p:cNvPr>
          <p:cNvSpPr txBox="1"/>
          <p:nvPr/>
        </p:nvSpPr>
        <p:spPr>
          <a:xfrm>
            <a:off x="6543679" y="3593306"/>
            <a:ext cx="2328863" cy="738664"/>
          </a:xfrm>
          <a:prstGeom prst="rect">
            <a:avLst/>
          </a:prstGeom>
          <a:noFill/>
        </p:spPr>
        <p:txBody>
          <a:bodyPr wrap="square" rtlCol="0">
            <a:spAutoFit/>
          </a:bodyPr>
          <a:lstStyle/>
          <a:p>
            <a:pPr algn="ctr"/>
            <a:r>
              <a:rPr lang="en-IN" sz="2400" dirty="0"/>
              <a:t>Dr Vivek Kumar</a:t>
            </a:r>
          </a:p>
          <a:p>
            <a:pPr algn="ctr"/>
            <a:r>
              <a:rPr lang="en-IN" sz="1800" dirty="0"/>
              <a:t>PG-2 (Physiology)</a:t>
            </a:r>
          </a:p>
        </p:txBody>
      </p:sp>
    </p:spTree>
    <p:extLst>
      <p:ext uri="{BB962C8B-B14F-4D97-AF65-F5344CB8AC3E}">
        <p14:creationId xmlns:p14="http://schemas.microsoft.com/office/powerpoint/2010/main" val="119787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
        <p:cNvGrpSpPr/>
        <p:nvPr/>
      </p:nvGrpSpPr>
      <p:grpSpPr>
        <a:xfrm>
          <a:off x="0" y="0"/>
          <a:ext cx="0" cy="0"/>
          <a:chOff x="0" y="0"/>
          <a:chExt cx="0" cy="0"/>
        </a:xfrm>
      </p:grpSpPr>
      <p:sp>
        <p:nvSpPr>
          <p:cNvPr id="12" name="Google Shape;12;p1"/>
          <p:cNvSpPr txBox="1">
            <a:spLocks noGrp="1"/>
          </p:cNvSpPr>
          <p:nvPr>
            <p:ph type="ctrTitle"/>
          </p:nvPr>
        </p:nvSpPr>
        <p:spPr>
          <a:xfrm>
            <a:off x="2294348" y="10715"/>
            <a:ext cx="3607650" cy="478575"/>
          </a:xfrm>
          <a:prstGeom prst="rect">
            <a:avLst/>
          </a:prstGeom>
          <a:noFill/>
          <a:ln>
            <a:noFill/>
          </a:ln>
        </p:spPr>
        <p:txBody>
          <a:bodyPr spcFirstLastPara="1" vert="horz" wrap="square" lIns="68569" tIns="34275" rIns="68569" bIns="34275" rtlCol="0" anchor="b" anchorCtr="0">
            <a:noAutofit/>
          </a:bodyPr>
          <a:lstStyle/>
          <a:p>
            <a:pPr>
              <a:spcBef>
                <a:spcPts val="0"/>
              </a:spcBef>
              <a:buClr>
                <a:schemeClr val="dk1"/>
              </a:buClr>
              <a:buSzPts val="2000"/>
            </a:pPr>
            <a:r>
              <a:rPr lang="en-IN" sz="1500" b="1"/>
              <a:t>Kamakshi Bansal, Batch 2017</a:t>
            </a:r>
            <a:endParaRPr lang="en-IN"/>
          </a:p>
        </p:txBody>
      </p:sp>
      <p:pic>
        <p:nvPicPr>
          <p:cNvPr id="13" name="Google Shape;13;p1"/>
          <p:cNvPicPr preferRelativeResize="0"/>
          <p:nvPr/>
        </p:nvPicPr>
        <p:blipFill rotWithShape="1">
          <a:blip r:embed="rId2">
            <a:alphaModFix/>
          </a:blip>
          <a:srcRect l="11924" r="7235"/>
          <a:stretch/>
        </p:blipFill>
        <p:spPr>
          <a:xfrm>
            <a:off x="7222333" y="1258304"/>
            <a:ext cx="1775231" cy="2626894"/>
          </a:xfrm>
          <a:prstGeom prst="rect">
            <a:avLst/>
          </a:prstGeom>
          <a:noFill/>
          <a:ln>
            <a:noFill/>
          </a:ln>
        </p:spPr>
      </p:pic>
      <p:graphicFrame>
        <p:nvGraphicFramePr>
          <p:cNvPr id="35" name="Google Shape;14;p1">
            <a:extLst>
              <a:ext uri="{FF2B5EF4-FFF2-40B4-BE49-F238E27FC236}">
                <a16:creationId xmlns:a16="http://schemas.microsoft.com/office/drawing/2014/main" id="{15D01C5F-C701-497D-86B3-327A659CD306}"/>
              </a:ext>
            </a:extLst>
          </p:cNvPr>
          <p:cNvGraphicFramePr/>
          <p:nvPr/>
        </p:nvGraphicFramePr>
        <p:xfrm>
          <a:off x="274050" y="657713"/>
          <a:ext cx="6826500" cy="415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57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latin typeface="Times New Roman" panose="02020603050405020304" pitchFamily="18" charset="0"/>
                <a:cs typeface="Times New Roman" panose="02020603050405020304" pitchFamily="18" charset="0"/>
              </a:rPr>
              <a:t>Chetna Dengri, MBBS</a:t>
            </a:r>
            <a:endParaRPr sz="2800" dirty="0">
              <a:latin typeface="Times New Roman" panose="02020603050405020304" pitchFamily="18" charset="0"/>
              <a:cs typeface="Times New Roman" panose="02020603050405020304" pitchFamily="18" charset="0"/>
            </a:endParaRPr>
          </a:p>
        </p:txBody>
      </p:sp>
      <p:sp>
        <p:nvSpPr>
          <p:cNvPr id="69" name="Google Shape;69;p14"/>
          <p:cNvSpPr txBox="1">
            <a:spLocks noGrp="1"/>
          </p:cNvSpPr>
          <p:nvPr>
            <p:ph type="body" idx="1"/>
          </p:nvPr>
        </p:nvSpPr>
        <p:spPr>
          <a:xfrm>
            <a:off x="111000" y="794075"/>
            <a:ext cx="8862300" cy="40335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b="1" i="1" dirty="0"/>
              <a:t>Founder, Illuminous- The Medical Quiz Association</a:t>
            </a:r>
            <a:endParaRPr b="1" i="1" dirty="0"/>
          </a:p>
          <a:p>
            <a:pPr marL="0" lvl="0" indent="0" algn="ctr" rtl="0">
              <a:lnSpc>
                <a:spcPct val="100000"/>
              </a:lnSpc>
              <a:spcBef>
                <a:spcPts val="1200"/>
              </a:spcBef>
              <a:spcAft>
                <a:spcPts val="1200"/>
              </a:spcAft>
              <a:buNone/>
            </a:pPr>
            <a:r>
              <a:rPr lang="en" b="1" i="1" dirty="0"/>
              <a:t>Event Coordinator, Primer on Research Workshop</a:t>
            </a:r>
            <a:endParaRPr b="1" i="1" dirty="0"/>
          </a:p>
        </p:txBody>
      </p:sp>
      <p:pic>
        <p:nvPicPr>
          <p:cNvPr id="70" name="Google Shape;70;p14"/>
          <p:cNvPicPr preferRelativeResize="0"/>
          <p:nvPr/>
        </p:nvPicPr>
        <p:blipFill>
          <a:blip r:embed="rId3">
            <a:alphaModFix/>
          </a:blip>
          <a:stretch>
            <a:fillRect/>
          </a:stretch>
        </p:blipFill>
        <p:spPr>
          <a:xfrm>
            <a:off x="3385788" y="1750400"/>
            <a:ext cx="2312725" cy="1642701"/>
          </a:xfrm>
          <a:prstGeom prst="rect">
            <a:avLst/>
          </a:prstGeom>
          <a:noFill/>
          <a:ln>
            <a:noFill/>
          </a:ln>
        </p:spPr>
      </p:pic>
      <p:pic>
        <p:nvPicPr>
          <p:cNvPr id="71" name="Google Shape;71;p14"/>
          <p:cNvPicPr preferRelativeResize="0"/>
          <p:nvPr/>
        </p:nvPicPr>
        <p:blipFill>
          <a:blip r:embed="rId4">
            <a:alphaModFix/>
          </a:blip>
          <a:stretch>
            <a:fillRect/>
          </a:stretch>
        </p:blipFill>
        <p:spPr>
          <a:xfrm>
            <a:off x="2002979" y="3610825"/>
            <a:ext cx="5320045" cy="1408700"/>
          </a:xfrm>
          <a:prstGeom prst="rect">
            <a:avLst/>
          </a:prstGeom>
          <a:noFill/>
          <a:ln>
            <a:noFill/>
          </a:ln>
        </p:spPr>
      </p:pic>
      <p:pic>
        <p:nvPicPr>
          <p:cNvPr id="72" name="Google Shape;72;p14"/>
          <p:cNvPicPr preferRelativeResize="0"/>
          <p:nvPr/>
        </p:nvPicPr>
        <p:blipFill>
          <a:blip r:embed="rId5">
            <a:alphaModFix/>
          </a:blip>
          <a:stretch>
            <a:fillRect/>
          </a:stretch>
        </p:blipFill>
        <p:spPr>
          <a:xfrm>
            <a:off x="1" y="1750400"/>
            <a:ext cx="3145325" cy="1856175"/>
          </a:xfrm>
          <a:prstGeom prst="rect">
            <a:avLst/>
          </a:prstGeom>
          <a:noFill/>
          <a:ln>
            <a:noFill/>
          </a:ln>
        </p:spPr>
      </p:pic>
      <p:pic>
        <p:nvPicPr>
          <p:cNvPr id="73" name="Google Shape;73;p14"/>
          <p:cNvPicPr preferRelativeResize="0"/>
          <p:nvPr/>
        </p:nvPicPr>
        <p:blipFill>
          <a:blip r:embed="rId6">
            <a:alphaModFix/>
          </a:blip>
          <a:stretch>
            <a:fillRect/>
          </a:stretch>
        </p:blipFill>
        <p:spPr>
          <a:xfrm>
            <a:off x="5998675" y="1690600"/>
            <a:ext cx="3145324" cy="1762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9341CD-358D-44B7-A7F1-C85E21521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82" y="276965"/>
            <a:ext cx="3032696" cy="4043595"/>
          </a:xfrm>
          <a:prstGeom prst="rect">
            <a:avLst/>
          </a:prstGeom>
        </p:spPr>
      </p:pic>
      <p:sp>
        <p:nvSpPr>
          <p:cNvPr id="7" name="TextBox 6">
            <a:extLst>
              <a:ext uri="{FF2B5EF4-FFF2-40B4-BE49-F238E27FC236}">
                <a16:creationId xmlns:a16="http://schemas.microsoft.com/office/drawing/2014/main" id="{65B21846-69E5-4434-A6F9-6A62CDCB7E32}"/>
              </a:ext>
            </a:extLst>
          </p:cNvPr>
          <p:cNvSpPr txBox="1"/>
          <p:nvPr/>
        </p:nvSpPr>
        <p:spPr>
          <a:xfrm>
            <a:off x="3295836" y="69003"/>
            <a:ext cx="5848165" cy="5632311"/>
          </a:xfrm>
          <a:prstGeom prst="rect">
            <a:avLst/>
          </a:prstGeom>
          <a:noFill/>
        </p:spPr>
        <p:txBody>
          <a:bodyPr wrap="square" rtlCol="0">
            <a:spAutoFit/>
          </a:bodyPr>
          <a:lstStyle/>
          <a:p>
            <a:r>
              <a:rPr lang="en-US" sz="1200" dirty="0"/>
              <a:t>Distinctions in Microbiology, Pharmacology, Pediatrics</a:t>
            </a:r>
          </a:p>
          <a:p>
            <a:r>
              <a:rPr lang="en-US" sz="1200" dirty="0"/>
              <a:t>Senior </a:t>
            </a:r>
            <a:r>
              <a:rPr lang="en-US" sz="1200" b="1" dirty="0"/>
              <a:t>Co-</a:t>
            </a:r>
            <a:r>
              <a:rPr lang="en-US" sz="1200" b="1" dirty="0" err="1"/>
              <a:t>ordinator</a:t>
            </a:r>
            <a:r>
              <a:rPr lang="en-US" sz="1200" b="1" dirty="0"/>
              <a:t>, Illuminous (2018-2021), quizmaster in more than 10 national and international level medical quizzes.</a:t>
            </a:r>
          </a:p>
          <a:p>
            <a:endParaRPr lang="en-US" sz="1200" dirty="0">
              <a:solidFill>
                <a:srgbClr val="000000"/>
              </a:solidFill>
            </a:endParaRPr>
          </a:p>
          <a:p>
            <a:pPr marL="214313" indent="-214313">
              <a:buFont typeface="Wingdings" panose="05000000000000000000" pitchFamily="2" charset="2"/>
              <a:buChar char="v"/>
            </a:pPr>
            <a:r>
              <a:rPr lang="en-US" sz="1200" dirty="0">
                <a:solidFill>
                  <a:srgbClr val="000000"/>
                </a:solidFill>
              </a:rPr>
              <a:t>1</a:t>
            </a:r>
            <a:r>
              <a:rPr lang="en-US" sz="1200" baseline="30000" dirty="0">
                <a:solidFill>
                  <a:srgbClr val="000000"/>
                </a:solidFill>
              </a:rPr>
              <a:t>st</a:t>
            </a:r>
            <a:r>
              <a:rPr lang="en-US" sz="1200" dirty="0">
                <a:solidFill>
                  <a:srgbClr val="000000"/>
                </a:solidFill>
              </a:rPr>
              <a:t> Prize in GAIMS Global Health Conclave (GHC) 2021</a:t>
            </a:r>
          </a:p>
          <a:p>
            <a:pPr marL="214313" indent="-214313">
              <a:buFont typeface="Wingdings" panose="05000000000000000000" pitchFamily="2" charset="2"/>
              <a:buChar char="v"/>
            </a:pPr>
            <a:r>
              <a:rPr lang="en-US" sz="1200" dirty="0">
                <a:solidFill>
                  <a:srgbClr val="000000"/>
                </a:solidFill>
              </a:rPr>
              <a:t>1</a:t>
            </a:r>
            <a:r>
              <a:rPr lang="en-US" sz="1200" baseline="30000" dirty="0">
                <a:solidFill>
                  <a:srgbClr val="000000"/>
                </a:solidFill>
              </a:rPr>
              <a:t>st</a:t>
            </a:r>
            <a:r>
              <a:rPr lang="en-US" sz="1200" dirty="0">
                <a:solidFill>
                  <a:srgbClr val="000000"/>
                </a:solidFill>
              </a:rPr>
              <a:t>  Prize in Surgery Quiz in ‘Surgicon-2019’ at AIIMS, Delhi. </a:t>
            </a:r>
          </a:p>
          <a:p>
            <a:pPr marL="214313" indent="-214313">
              <a:buFont typeface="Wingdings" panose="05000000000000000000" pitchFamily="2" charset="2"/>
              <a:buChar char="v"/>
            </a:pPr>
            <a:r>
              <a:rPr lang="en-US" sz="1200" dirty="0">
                <a:solidFill>
                  <a:srgbClr val="000000"/>
                </a:solidFill>
              </a:rPr>
              <a:t>1</a:t>
            </a:r>
            <a:r>
              <a:rPr lang="en-US" sz="1200" baseline="30000" dirty="0">
                <a:solidFill>
                  <a:srgbClr val="000000"/>
                </a:solidFill>
              </a:rPr>
              <a:t>st</a:t>
            </a:r>
            <a:r>
              <a:rPr lang="en-US" sz="1200" dirty="0">
                <a:solidFill>
                  <a:srgbClr val="000000"/>
                </a:solidFill>
              </a:rPr>
              <a:t>  Prize in Physiology Seminar for the Best Speaker, at UCMS Delhi, 2016. </a:t>
            </a:r>
          </a:p>
          <a:p>
            <a:pPr marL="214313" indent="-214313">
              <a:buFont typeface="Wingdings" panose="05000000000000000000" pitchFamily="2" charset="2"/>
              <a:buChar char="v"/>
            </a:pPr>
            <a:r>
              <a:rPr lang="en-US" sz="1200" dirty="0">
                <a:solidFill>
                  <a:srgbClr val="000000"/>
                </a:solidFill>
              </a:rPr>
              <a:t>1</a:t>
            </a:r>
            <a:r>
              <a:rPr lang="en-US" sz="1200" baseline="30000" dirty="0">
                <a:solidFill>
                  <a:srgbClr val="000000"/>
                </a:solidFill>
              </a:rPr>
              <a:t>st</a:t>
            </a:r>
            <a:r>
              <a:rPr lang="en-US" sz="1200" dirty="0">
                <a:solidFill>
                  <a:srgbClr val="000000"/>
                </a:solidFill>
              </a:rPr>
              <a:t>  Prize in college-round of IAP quiz 2020 </a:t>
            </a:r>
          </a:p>
          <a:p>
            <a:pPr marL="214313" indent="-214313">
              <a:buFont typeface="Wingdings" panose="05000000000000000000" pitchFamily="2" charset="2"/>
              <a:buChar char="v"/>
            </a:pPr>
            <a:r>
              <a:rPr lang="en-US" sz="1200" dirty="0">
                <a:solidFill>
                  <a:srgbClr val="000000"/>
                </a:solidFill>
              </a:rPr>
              <a:t>1</a:t>
            </a:r>
            <a:r>
              <a:rPr lang="en-US" sz="1200" baseline="30000" dirty="0">
                <a:solidFill>
                  <a:srgbClr val="000000"/>
                </a:solidFill>
              </a:rPr>
              <a:t>st</a:t>
            </a:r>
            <a:r>
              <a:rPr lang="en-US" sz="1200" dirty="0">
                <a:solidFill>
                  <a:srgbClr val="000000"/>
                </a:solidFill>
              </a:rPr>
              <a:t>  prize in ‘Dr. House’ quiz organized by CMC, Calicut and DAMS, 2020 </a:t>
            </a:r>
          </a:p>
          <a:p>
            <a:pPr marL="214313" indent="-214313">
              <a:buFont typeface="Wingdings" panose="05000000000000000000" pitchFamily="2" charset="2"/>
              <a:buChar char="v"/>
            </a:pPr>
            <a:r>
              <a:rPr lang="en-US" sz="1200" dirty="0">
                <a:solidFill>
                  <a:srgbClr val="000000"/>
                </a:solidFill>
              </a:rPr>
              <a:t>1</a:t>
            </a:r>
            <a:r>
              <a:rPr lang="en-US" sz="1200" baseline="30000" dirty="0">
                <a:solidFill>
                  <a:srgbClr val="000000"/>
                </a:solidFill>
              </a:rPr>
              <a:t>st</a:t>
            </a:r>
            <a:r>
              <a:rPr lang="en-US" sz="1200" dirty="0">
                <a:solidFill>
                  <a:srgbClr val="000000"/>
                </a:solidFill>
              </a:rPr>
              <a:t>  Prize in </a:t>
            </a:r>
            <a:r>
              <a:rPr lang="en-US" sz="1200" dirty="0" err="1">
                <a:solidFill>
                  <a:srgbClr val="000000"/>
                </a:solidFill>
              </a:rPr>
              <a:t>Quarantinoma</a:t>
            </a:r>
            <a:r>
              <a:rPr lang="en-US" sz="1200" dirty="0">
                <a:solidFill>
                  <a:srgbClr val="000000"/>
                </a:solidFill>
              </a:rPr>
              <a:t> Quiz organized by LHMC, Delhi, 2020. </a:t>
            </a:r>
          </a:p>
          <a:p>
            <a:pPr marL="214313" indent="-214313">
              <a:buFont typeface="Wingdings" panose="05000000000000000000" pitchFamily="2" charset="2"/>
              <a:buChar char="v"/>
            </a:pPr>
            <a:r>
              <a:rPr lang="en-US" sz="1200" dirty="0">
                <a:solidFill>
                  <a:srgbClr val="000000"/>
                </a:solidFill>
              </a:rPr>
              <a:t>1</a:t>
            </a:r>
            <a:r>
              <a:rPr lang="en-US" sz="1200" baseline="30000" dirty="0">
                <a:solidFill>
                  <a:srgbClr val="000000"/>
                </a:solidFill>
              </a:rPr>
              <a:t>st</a:t>
            </a:r>
            <a:r>
              <a:rPr lang="en-US" sz="1200" dirty="0">
                <a:solidFill>
                  <a:srgbClr val="000000"/>
                </a:solidFill>
              </a:rPr>
              <a:t>  Prize in ‘Does your </a:t>
            </a:r>
            <a:r>
              <a:rPr lang="en-US" sz="1200" dirty="0" err="1">
                <a:solidFill>
                  <a:srgbClr val="000000"/>
                </a:solidFill>
              </a:rPr>
              <a:t>GreyMatter</a:t>
            </a:r>
            <a:r>
              <a:rPr lang="en-US" sz="1200" dirty="0">
                <a:solidFill>
                  <a:srgbClr val="000000"/>
                </a:solidFill>
              </a:rPr>
              <a:t>?’ quiz organized by Illuminous, UCMS Delhi, 2020 </a:t>
            </a:r>
          </a:p>
          <a:p>
            <a:pPr marL="214313" indent="-214313">
              <a:buFont typeface="Wingdings" panose="05000000000000000000" pitchFamily="2" charset="2"/>
              <a:buChar char="v"/>
            </a:pPr>
            <a:r>
              <a:rPr lang="en-US" sz="1200" dirty="0">
                <a:solidFill>
                  <a:srgbClr val="000000"/>
                </a:solidFill>
              </a:rPr>
              <a:t>2</a:t>
            </a:r>
            <a:r>
              <a:rPr lang="en-US" sz="1200" baseline="30000" dirty="0">
                <a:solidFill>
                  <a:srgbClr val="000000"/>
                </a:solidFill>
              </a:rPr>
              <a:t>nd</a:t>
            </a:r>
            <a:r>
              <a:rPr lang="en-US" sz="1200" dirty="0">
                <a:solidFill>
                  <a:srgbClr val="000000"/>
                </a:solidFill>
              </a:rPr>
              <a:t>  Prize in divisional-round of IAP quiz 2020 </a:t>
            </a:r>
          </a:p>
          <a:p>
            <a:pPr marL="214313" indent="-214313">
              <a:buFont typeface="Wingdings" panose="05000000000000000000" pitchFamily="2" charset="2"/>
              <a:buChar char="v"/>
            </a:pPr>
            <a:r>
              <a:rPr lang="en-US" sz="1200" dirty="0">
                <a:solidFill>
                  <a:srgbClr val="000000"/>
                </a:solidFill>
              </a:rPr>
              <a:t>2</a:t>
            </a:r>
            <a:r>
              <a:rPr lang="en-US" sz="1200" baseline="30000" dirty="0">
                <a:solidFill>
                  <a:srgbClr val="000000"/>
                </a:solidFill>
              </a:rPr>
              <a:t>nd</a:t>
            </a:r>
            <a:r>
              <a:rPr lang="en-US" sz="1200" dirty="0">
                <a:solidFill>
                  <a:srgbClr val="000000"/>
                </a:solidFill>
              </a:rPr>
              <a:t>  Prize at </a:t>
            </a:r>
            <a:r>
              <a:rPr lang="en-US" sz="1200" dirty="0" err="1">
                <a:solidFill>
                  <a:srgbClr val="000000"/>
                </a:solidFill>
              </a:rPr>
              <a:t>Medillectuals</a:t>
            </a:r>
            <a:r>
              <a:rPr lang="en-US" sz="1200" dirty="0">
                <a:solidFill>
                  <a:srgbClr val="000000"/>
                </a:solidFill>
              </a:rPr>
              <a:t> Senior Quiz in </a:t>
            </a:r>
            <a:r>
              <a:rPr lang="en-US" sz="1200" dirty="0" err="1">
                <a:solidFill>
                  <a:srgbClr val="000000"/>
                </a:solidFill>
              </a:rPr>
              <a:t>Medsicon</a:t>
            </a:r>
            <a:r>
              <a:rPr lang="en-US" sz="1200" dirty="0">
                <a:solidFill>
                  <a:srgbClr val="000000"/>
                </a:solidFill>
              </a:rPr>
              <a:t>, VMMC 2019.</a:t>
            </a:r>
          </a:p>
          <a:p>
            <a:pPr marL="214313" indent="-214313">
              <a:buFont typeface="Wingdings" panose="05000000000000000000" pitchFamily="2" charset="2"/>
              <a:buChar char="v"/>
            </a:pPr>
            <a:r>
              <a:rPr lang="en-US" sz="1200" dirty="0">
                <a:solidFill>
                  <a:srgbClr val="000000"/>
                </a:solidFill>
              </a:rPr>
              <a:t>2</a:t>
            </a:r>
            <a:r>
              <a:rPr lang="en-US" sz="1200" baseline="30000" dirty="0">
                <a:solidFill>
                  <a:srgbClr val="000000"/>
                </a:solidFill>
              </a:rPr>
              <a:t>nd</a:t>
            </a:r>
            <a:r>
              <a:rPr lang="en-US" sz="1200" dirty="0">
                <a:solidFill>
                  <a:srgbClr val="000000"/>
                </a:solidFill>
              </a:rPr>
              <a:t>  Prize in ‘Brainstorm Clinical Quiz- I’ organized by MGT and SAMSA (2020) </a:t>
            </a:r>
          </a:p>
          <a:p>
            <a:pPr marL="214313" indent="-214313">
              <a:buFont typeface="Wingdings" panose="05000000000000000000" pitchFamily="2" charset="2"/>
              <a:buChar char="v"/>
            </a:pPr>
            <a:r>
              <a:rPr lang="en-US" sz="1200" dirty="0">
                <a:solidFill>
                  <a:srgbClr val="000000"/>
                </a:solidFill>
              </a:rPr>
              <a:t>2</a:t>
            </a:r>
            <a:r>
              <a:rPr lang="en-US" sz="1200" baseline="30000" dirty="0">
                <a:solidFill>
                  <a:srgbClr val="000000"/>
                </a:solidFill>
              </a:rPr>
              <a:t>nd</a:t>
            </a:r>
            <a:r>
              <a:rPr lang="en-US" sz="1200" dirty="0">
                <a:solidFill>
                  <a:srgbClr val="000000"/>
                </a:solidFill>
              </a:rPr>
              <a:t>  Prize in ‘</a:t>
            </a:r>
            <a:r>
              <a:rPr lang="en-US" sz="1200" dirty="0" err="1">
                <a:solidFill>
                  <a:srgbClr val="000000"/>
                </a:solidFill>
              </a:rPr>
              <a:t>Anat</a:t>
            </a:r>
            <a:r>
              <a:rPr lang="en-US" sz="1200" dirty="0">
                <a:solidFill>
                  <a:srgbClr val="000000"/>
                </a:solidFill>
              </a:rPr>
              <a:t>-</a:t>
            </a:r>
            <a:r>
              <a:rPr lang="en-US" sz="1200" dirty="0" err="1">
                <a:solidFill>
                  <a:srgbClr val="000000"/>
                </a:solidFill>
              </a:rPr>
              <a:t>mosis</a:t>
            </a:r>
            <a:r>
              <a:rPr lang="en-US" sz="1200" dirty="0">
                <a:solidFill>
                  <a:srgbClr val="000000"/>
                </a:solidFill>
              </a:rPr>
              <a:t>-The anatomy quiz’ organized by NMO, Delhi (2020) </a:t>
            </a:r>
          </a:p>
          <a:p>
            <a:pPr marL="214313" indent="-214313">
              <a:buFont typeface="Wingdings" panose="05000000000000000000" pitchFamily="2" charset="2"/>
              <a:buChar char="v"/>
            </a:pPr>
            <a:r>
              <a:rPr lang="en-US" sz="1200" dirty="0">
                <a:solidFill>
                  <a:srgbClr val="000000"/>
                </a:solidFill>
              </a:rPr>
              <a:t>2</a:t>
            </a:r>
            <a:r>
              <a:rPr lang="en-US" sz="1200" baseline="30000" dirty="0">
                <a:solidFill>
                  <a:srgbClr val="000000"/>
                </a:solidFill>
              </a:rPr>
              <a:t>nd</a:t>
            </a:r>
            <a:r>
              <a:rPr lang="en-US" sz="1200" dirty="0">
                <a:solidFill>
                  <a:srgbClr val="000000"/>
                </a:solidFill>
              </a:rPr>
              <a:t>  Prize in ‘Brainstorm Clinical Quiz- II’ organized by MGT and SAMSA(2020) </a:t>
            </a:r>
          </a:p>
          <a:p>
            <a:pPr marL="214313" indent="-214313">
              <a:buFont typeface="Wingdings" panose="05000000000000000000" pitchFamily="2" charset="2"/>
              <a:buChar char="v"/>
            </a:pPr>
            <a:r>
              <a:rPr lang="en-US" sz="1200" dirty="0">
                <a:solidFill>
                  <a:srgbClr val="000000"/>
                </a:solidFill>
              </a:rPr>
              <a:t>2</a:t>
            </a:r>
            <a:r>
              <a:rPr lang="en-US" sz="1200" baseline="30000" dirty="0">
                <a:solidFill>
                  <a:srgbClr val="000000"/>
                </a:solidFill>
              </a:rPr>
              <a:t>nd</a:t>
            </a:r>
            <a:r>
              <a:rPr lang="en-US" sz="1200" dirty="0">
                <a:solidFill>
                  <a:srgbClr val="000000"/>
                </a:solidFill>
              </a:rPr>
              <a:t>  prize in medical Quiz, conducted by DAMS at UCMS, Delhi.(2019) </a:t>
            </a:r>
          </a:p>
          <a:p>
            <a:pPr marL="214313" indent="-214313">
              <a:buFont typeface="Wingdings" panose="05000000000000000000" pitchFamily="2" charset="2"/>
              <a:buChar char="v"/>
            </a:pPr>
            <a:r>
              <a:rPr lang="en-US" sz="1200" dirty="0">
                <a:solidFill>
                  <a:srgbClr val="000000"/>
                </a:solidFill>
              </a:rPr>
              <a:t>3</a:t>
            </a:r>
            <a:r>
              <a:rPr lang="en-US" sz="1200" baseline="30000" dirty="0">
                <a:solidFill>
                  <a:srgbClr val="000000"/>
                </a:solidFill>
              </a:rPr>
              <a:t>rd</a:t>
            </a:r>
            <a:r>
              <a:rPr lang="en-US" sz="1200" dirty="0">
                <a:solidFill>
                  <a:srgbClr val="000000"/>
                </a:solidFill>
              </a:rPr>
              <a:t>  Prize in Pathology Quiz organized by GAIMS and DBMCI , Delhi.(2020) </a:t>
            </a:r>
          </a:p>
          <a:p>
            <a:pPr marL="214313" indent="-214313">
              <a:buFont typeface="Wingdings" panose="05000000000000000000" pitchFamily="2" charset="2"/>
              <a:buChar char="v"/>
            </a:pPr>
            <a:r>
              <a:rPr lang="en-US" sz="1200" dirty="0">
                <a:solidFill>
                  <a:srgbClr val="000000"/>
                </a:solidFill>
              </a:rPr>
              <a:t>4</a:t>
            </a:r>
            <a:r>
              <a:rPr lang="en-US" sz="1200" baseline="30000" dirty="0">
                <a:solidFill>
                  <a:srgbClr val="000000"/>
                </a:solidFill>
              </a:rPr>
              <a:t>th</a:t>
            </a:r>
            <a:r>
              <a:rPr lang="en-US" sz="1200" dirty="0">
                <a:solidFill>
                  <a:srgbClr val="000000"/>
                </a:solidFill>
              </a:rPr>
              <a:t>  prize in Pathology Quiz </a:t>
            </a:r>
            <a:r>
              <a:rPr lang="en-US" sz="1200" dirty="0" err="1">
                <a:solidFill>
                  <a:srgbClr val="000000"/>
                </a:solidFill>
              </a:rPr>
              <a:t>organised</a:t>
            </a:r>
            <a:r>
              <a:rPr lang="en-US" sz="1200" dirty="0">
                <a:solidFill>
                  <a:srgbClr val="000000"/>
                </a:solidFill>
              </a:rPr>
              <a:t> by Elsevier at ACMS, Delhi (2019) </a:t>
            </a:r>
          </a:p>
          <a:p>
            <a:pPr marL="214313" indent="-214313">
              <a:buFont typeface="Wingdings" panose="05000000000000000000" pitchFamily="2" charset="2"/>
              <a:buChar char="v"/>
            </a:pPr>
            <a:endParaRPr lang="en-US" sz="1200" dirty="0">
              <a:solidFill>
                <a:srgbClr val="000000"/>
              </a:solidFill>
            </a:endParaRPr>
          </a:p>
          <a:p>
            <a:r>
              <a:rPr lang="en-US" sz="1200" dirty="0">
                <a:solidFill>
                  <a:srgbClr val="000000"/>
                </a:solidFill>
              </a:rPr>
              <a:t>Articles:</a:t>
            </a:r>
          </a:p>
          <a:p>
            <a:r>
              <a:rPr lang="en-US" sz="1200" dirty="0">
                <a:solidFill>
                  <a:srgbClr val="007398"/>
                </a:solidFill>
              </a:rPr>
              <a:t>Delivering care with competency during COVID-19 pandemic: Experience of an intern working at a COVID facility</a:t>
            </a:r>
            <a:r>
              <a:rPr lang="en-US" sz="1200" dirty="0">
                <a:solidFill>
                  <a:srgbClr val="000000"/>
                </a:solidFill>
              </a:rPr>
              <a:t>: Elsevier student bulletin</a:t>
            </a:r>
          </a:p>
          <a:p>
            <a:r>
              <a:rPr lang="en-US" sz="1200" dirty="0" err="1">
                <a:solidFill>
                  <a:srgbClr val="000000"/>
                </a:solidFill>
              </a:rPr>
              <a:t>Researchwork</a:t>
            </a:r>
            <a:r>
              <a:rPr lang="en-US" sz="1050" dirty="0">
                <a:solidFill>
                  <a:srgbClr val="000000"/>
                </a:solidFill>
              </a:rPr>
              <a:t>:</a:t>
            </a:r>
          </a:p>
          <a:p>
            <a:r>
              <a:rPr lang="en-US" sz="1200" dirty="0">
                <a:ea typeface="Calibri" panose="020F0502020204030204" pitchFamily="34" charset="0"/>
              </a:rPr>
              <a:t>Clinics but no clinical training: Decoding the impact of COVID-19 lockdown on Indian medical undergraduates.</a:t>
            </a:r>
          </a:p>
          <a:p>
            <a:r>
              <a:rPr lang="en-US" sz="1200" dirty="0">
                <a:solidFill>
                  <a:srgbClr val="000000"/>
                </a:solidFill>
              </a:rPr>
              <a:t>(Work in progress)</a:t>
            </a:r>
            <a:endParaRPr lang="en-US" sz="1050" dirty="0">
              <a:solidFill>
                <a:srgbClr val="000000"/>
              </a:solidFill>
            </a:endParaRPr>
          </a:p>
          <a:p>
            <a:endParaRPr lang="en-US" sz="1200" dirty="0">
              <a:solidFill>
                <a:srgbClr val="000000"/>
              </a:solidFill>
            </a:endParaRPr>
          </a:p>
          <a:p>
            <a:endParaRPr lang="en-US" sz="1200" dirty="0">
              <a:solidFill>
                <a:srgbClr val="000000"/>
              </a:solidFill>
            </a:endParaRPr>
          </a:p>
          <a:p>
            <a:r>
              <a:rPr lang="en-US" sz="1200" dirty="0"/>
              <a:t>  </a:t>
            </a:r>
          </a:p>
        </p:txBody>
      </p:sp>
      <p:sp>
        <p:nvSpPr>
          <p:cNvPr id="8" name="TextBox 7">
            <a:extLst>
              <a:ext uri="{FF2B5EF4-FFF2-40B4-BE49-F238E27FC236}">
                <a16:creationId xmlns:a16="http://schemas.microsoft.com/office/drawing/2014/main" id="{F0A0C0E8-84AB-4225-90F4-408FC01F73CE}"/>
              </a:ext>
            </a:extLst>
          </p:cNvPr>
          <p:cNvSpPr txBox="1"/>
          <p:nvPr/>
        </p:nvSpPr>
        <p:spPr>
          <a:xfrm>
            <a:off x="146482" y="4320560"/>
            <a:ext cx="3032696" cy="404085"/>
          </a:xfrm>
          <a:prstGeom prst="rect">
            <a:avLst/>
          </a:prstGeom>
          <a:noFill/>
        </p:spPr>
        <p:txBody>
          <a:bodyPr wrap="square" rtlCol="0">
            <a:spAutoFit/>
          </a:bodyPr>
          <a:lstStyle/>
          <a:p>
            <a:pPr algn="ctr"/>
            <a:r>
              <a:rPr lang="en-US" sz="1013" dirty="0"/>
              <a:t>Dr. Meemansa Jindal</a:t>
            </a:r>
          </a:p>
          <a:p>
            <a:pPr algn="ctr"/>
            <a:r>
              <a:rPr lang="en-US" sz="1013" dirty="0"/>
              <a:t>2016 batch</a:t>
            </a:r>
          </a:p>
        </p:txBody>
      </p:sp>
    </p:spTree>
    <p:extLst>
      <p:ext uri="{BB962C8B-B14F-4D97-AF65-F5344CB8AC3E}">
        <p14:creationId xmlns:p14="http://schemas.microsoft.com/office/powerpoint/2010/main" val="2101585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Ujjwal Madan…"/>
          <p:cNvSpPr txBox="1">
            <a:spLocks noGrp="1"/>
          </p:cNvSpPr>
          <p:nvPr>
            <p:ph type="subTitle" sz="quarter" idx="1"/>
          </p:nvPr>
        </p:nvSpPr>
        <p:spPr>
          <a:xfrm>
            <a:off x="425232" y="3446731"/>
            <a:ext cx="2500992" cy="809625"/>
          </a:xfrm>
          <a:prstGeom prst="rect">
            <a:avLst/>
          </a:prstGeom>
        </p:spPr>
        <p:txBody>
          <a:bodyPr/>
          <a:lstStyle/>
          <a:p>
            <a:pPr algn="ctr">
              <a:defRPr b="1"/>
            </a:pPr>
            <a:r>
              <a:rPr lang="en-IN"/>
              <a:t>Ujjwal Madan</a:t>
            </a:r>
          </a:p>
          <a:p>
            <a:pPr algn="ctr"/>
            <a:r>
              <a:rPr lang="en-IN"/>
              <a:t>Mbbs Batch 2014</a:t>
            </a:r>
          </a:p>
        </p:txBody>
      </p:sp>
      <p:pic>
        <p:nvPicPr>
          <p:cNvPr id="122" name="ERAS headshot.jpg" descr="ERAS headshot.jpg"/>
          <p:cNvPicPr>
            <a:picLocks noChangeAspect="1"/>
          </p:cNvPicPr>
          <p:nvPr/>
        </p:nvPicPr>
        <p:blipFill>
          <a:blip r:embed="rId2"/>
          <a:stretch>
            <a:fillRect/>
          </a:stretch>
        </p:blipFill>
        <p:spPr>
          <a:xfrm>
            <a:off x="551054" y="415191"/>
            <a:ext cx="2012092" cy="2816928"/>
          </a:xfrm>
          <a:prstGeom prst="rect">
            <a:avLst/>
          </a:prstGeom>
          <a:ln w="12700">
            <a:miter lim="400000"/>
          </a:ln>
        </p:spPr>
      </p:pic>
      <p:sp>
        <p:nvSpPr>
          <p:cNvPr id="123" name="Mentor for junior medical students from 2nd year till now: Helping them academically, and with their career aspirations.…"/>
          <p:cNvSpPr txBox="1"/>
          <p:nvPr/>
        </p:nvSpPr>
        <p:spPr>
          <a:xfrm>
            <a:off x="3236496" y="508559"/>
            <a:ext cx="5313517" cy="3935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normAutofit lnSpcReduction="10000"/>
          </a:bodyPr>
          <a:lstStyle/>
          <a:p>
            <a:pPr marL="202406" indent="-202406" defTabSz="263128">
              <a:lnSpc>
                <a:spcPct val="80000"/>
              </a:lnSpc>
              <a:buSzPct val="75000"/>
              <a:buChar char="•"/>
              <a:defRPr sz="4335" i="0" spc="346">
                <a:solidFill>
                  <a:srgbClr val="3E3B39"/>
                </a:solidFill>
                <a:effectLst>
                  <a:outerShdw blurRad="21590" dist="21590" dir="5520000" rotWithShape="0">
                    <a:srgbClr val="FFFFFF">
                      <a:alpha val="71999"/>
                    </a:srgbClr>
                  </a:outerShdw>
                </a:effectLst>
                <a:latin typeface="+mn-lt"/>
                <a:ea typeface="+mn-ea"/>
                <a:cs typeface="+mn-cs"/>
                <a:sym typeface="Avenir Next Regular"/>
              </a:defRPr>
            </a:pPr>
            <a:r>
              <a:rPr sz="1626"/>
              <a:t>Mentor for junior medical students from 2nd year till now: Helping them academically, and with their career aspirations.</a:t>
            </a:r>
          </a:p>
          <a:p>
            <a:pPr defTabSz="263128">
              <a:lnSpc>
                <a:spcPct val="80000"/>
              </a:lnSpc>
              <a:defRPr sz="4335" i="0" spc="346">
                <a:solidFill>
                  <a:srgbClr val="3E3B39"/>
                </a:solidFill>
                <a:effectLst>
                  <a:outerShdw blurRad="21590" dist="21590" dir="5520000" rotWithShape="0">
                    <a:srgbClr val="FFFFFF">
                      <a:alpha val="71999"/>
                    </a:srgbClr>
                  </a:outerShdw>
                </a:effectLst>
                <a:latin typeface="+mn-lt"/>
                <a:ea typeface="+mn-ea"/>
                <a:cs typeface="+mn-cs"/>
                <a:sym typeface="Avenir Next Regular"/>
              </a:defRPr>
            </a:pPr>
            <a:endParaRPr sz="1626"/>
          </a:p>
          <a:p>
            <a:pPr marL="202406" indent="-202406" defTabSz="263128">
              <a:lnSpc>
                <a:spcPct val="80000"/>
              </a:lnSpc>
              <a:buSzPct val="75000"/>
              <a:buChar char="•"/>
              <a:defRPr sz="4335" i="0" spc="346">
                <a:solidFill>
                  <a:srgbClr val="3E3B39"/>
                </a:solidFill>
                <a:effectLst>
                  <a:outerShdw blurRad="21590" dist="21590" dir="5520000" rotWithShape="0">
                    <a:srgbClr val="FFFFFF">
                      <a:alpha val="71999"/>
                    </a:srgbClr>
                  </a:outerShdw>
                </a:effectLst>
                <a:latin typeface="+mn-lt"/>
                <a:ea typeface="+mn-ea"/>
                <a:cs typeface="+mn-cs"/>
                <a:sym typeface="Avenir Next Regular"/>
              </a:defRPr>
            </a:pPr>
            <a:r>
              <a:rPr sz="1626"/>
              <a:t>Authored and contributed to numerous publications in the form of original research articles, case reports, review article in the Departments of Medicine, Pediatrics, Pathology, and Community Medicine. </a:t>
            </a:r>
          </a:p>
          <a:p>
            <a:pPr defTabSz="263128">
              <a:lnSpc>
                <a:spcPct val="80000"/>
              </a:lnSpc>
              <a:defRPr sz="4335" i="0" spc="346">
                <a:solidFill>
                  <a:srgbClr val="3E3B39"/>
                </a:solidFill>
                <a:effectLst>
                  <a:outerShdw blurRad="21590" dist="21590" dir="5520000" rotWithShape="0">
                    <a:srgbClr val="FFFFFF">
                      <a:alpha val="71999"/>
                    </a:srgbClr>
                  </a:outerShdw>
                </a:effectLst>
                <a:latin typeface="+mn-lt"/>
                <a:ea typeface="+mn-ea"/>
                <a:cs typeface="+mn-cs"/>
                <a:sym typeface="Avenir Next Regular"/>
              </a:defRPr>
            </a:pPr>
            <a:endParaRPr sz="1626"/>
          </a:p>
          <a:p>
            <a:pPr marL="202406" indent="-202406" defTabSz="263128">
              <a:lnSpc>
                <a:spcPct val="80000"/>
              </a:lnSpc>
              <a:buSzPct val="75000"/>
              <a:buChar char="•"/>
              <a:defRPr sz="4335" i="0" spc="346">
                <a:solidFill>
                  <a:srgbClr val="3E3B39"/>
                </a:solidFill>
                <a:effectLst>
                  <a:outerShdw blurRad="21590" dist="21590" dir="5520000" rotWithShape="0">
                    <a:srgbClr val="FFFFFF">
                      <a:alpha val="71999"/>
                    </a:srgbClr>
                  </a:outerShdw>
                </a:effectLst>
                <a:latin typeface="+mn-lt"/>
                <a:ea typeface="+mn-ea"/>
                <a:cs typeface="+mn-cs"/>
                <a:sym typeface="Avenir Next Regular"/>
              </a:defRPr>
            </a:pPr>
            <a:r>
              <a:rPr sz="1626"/>
              <a:t>Member, Curriculum Committee: Chosen as the student representative: Provided a student’s perspective for the evolving medical curriculum for younger medical students. </a:t>
            </a:r>
          </a:p>
          <a:p>
            <a:pPr defTabSz="263128">
              <a:lnSpc>
                <a:spcPct val="80000"/>
              </a:lnSpc>
              <a:defRPr sz="4335" i="0" spc="346">
                <a:solidFill>
                  <a:srgbClr val="3E3B39"/>
                </a:solidFill>
                <a:effectLst>
                  <a:outerShdw blurRad="21590" dist="21590" dir="5520000" rotWithShape="0">
                    <a:srgbClr val="FFFFFF">
                      <a:alpha val="71999"/>
                    </a:srgbClr>
                  </a:outerShdw>
                </a:effectLst>
                <a:latin typeface="+mn-lt"/>
                <a:ea typeface="+mn-ea"/>
                <a:cs typeface="+mn-cs"/>
                <a:sym typeface="Avenir Next Regular"/>
              </a:defRPr>
            </a:pPr>
            <a:endParaRPr sz="1626"/>
          </a:p>
          <a:p>
            <a:pPr marL="202406" indent="-202406" defTabSz="263128">
              <a:lnSpc>
                <a:spcPct val="80000"/>
              </a:lnSpc>
              <a:buSzPct val="75000"/>
              <a:buChar char="•"/>
              <a:defRPr sz="4335" i="0" spc="346">
                <a:solidFill>
                  <a:srgbClr val="3E3B39"/>
                </a:solidFill>
                <a:effectLst>
                  <a:outerShdw blurRad="21590" dist="21590" dir="5520000" rotWithShape="0">
                    <a:srgbClr val="FFFFFF">
                      <a:alpha val="71999"/>
                    </a:srgbClr>
                  </a:outerShdw>
                </a:effectLst>
                <a:latin typeface="+mn-lt"/>
                <a:ea typeface="+mn-ea"/>
                <a:cs typeface="+mn-cs"/>
                <a:sym typeface="Avenir Next Regular"/>
              </a:defRPr>
            </a:pPr>
            <a:r>
              <a:rPr sz="1626"/>
              <a:t>Member of the UCMS Dance team (Renaissance) and Quiz society (Illuminous).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29369" y="178904"/>
            <a:ext cx="8263890" cy="107581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100" b="1">
                <a:latin typeface="+mj-lt"/>
                <a:ea typeface="+mj-ea"/>
                <a:cs typeface="+mj-cs"/>
              </a:rPr>
              <a:t>USTAT KHULLAR</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261158"/>
            <a:ext cx="8229600" cy="13716"/>
          </a:xfrm>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 name="connsiteX0" fmla="*/ 0 w 8229600"/>
              <a:gd name="connsiteY0" fmla="*/ 0 h 13716"/>
              <a:gd name="connsiteX1" fmla="*/ 521208 w 8229600"/>
              <a:gd name="connsiteY1" fmla="*/ 0 h 13716"/>
              <a:gd name="connsiteX2" fmla="*/ 960120 w 8229600"/>
              <a:gd name="connsiteY2" fmla="*/ 0 h 13716"/>
              <a:gd name="connsiteX3" fmla="*/ 1481328 w 8229600"/>
              <a:gd name="connsiteY3" fmla="*/ 0 h 13716"/>
              <a:gd name="connsiteX4" fmla="*/ 2167128 w 8229600"/>
              <a:gd name="connsiteY4" fmla="*/ 0 h 13716"/>
              <a:gd name="connsiteX5" fmla="*/ 2935224 w 8229600"/>
              <a:gd name="connsiteY5" fmla="*/ 0 h 13716"/>
              <a:gd name="connsiteX6" fmla="*/ 3785616 w 8229600"/>
              <a:gd name="connsiteY6" fmla="*/ 0 h 13716"/>
              <a:gd name="connsiteX7" fmla="*/ 4636008 w 8229600"/>
              <a:gd name="connsiteY7" fmla="*/ 0 h 13716"/>
              <a:gd name="connsiteX8" fmla="*/ 5239512 w 8229600"/>
              <a:gd name="connsiteY8" fmla="*/ 0 h 13716"/>
              <a:gd name="connsiteX9" fmla="*/ 6007608 w 8229600"/>
              <a:gd name="connsiteY9" fmla="*/ 0 h 13716"/>
              <a:gd name="connsiteX10" fmla="*/ 6693408 w 8229600"/>
              <a:gd name="connsiteY10" fmla="*/ 0 h 13716"/>
              <a:gd name="connsiteX11" fmla="*/ 7296912 w 8229600"/>
              <a:gd name="connsiteY11" fmla="*/ 0 h 13716"/>
              <a:gd name="connsiteX12" fmla="*/ 8229600 w 8229600"/>
              <a:gd name="connsiteY12" fmla="*/ 0 h 13716"/>
              <a:gd name="connsiteX13" fmla="*/ 8229600 w 8229600"/>
              <a:gd name="connsiteY13" fmla="*/ 13716 h 13716"/>
              <a:gd name="connsiteX14" fmla="*/ 7626096 w 8229600"/>
              <a:gd name="connsiteY14" fmla="*/ 13716 h 13716"/>
              <a:gd name="connsiteX15" fmla="*/ 7022592 w 8229600"/>
              <a:gd name="connsiteY15" fmla="*/ 13716 h 13716"/>
              <a:gd name="connsiteX16" fmla="*/ 6172200 w 8229600"/>
              <a:gd name="connsiteY16" fmla="*/ 13716 h 13716"/>
              <a:gd name="connsiteX17" fmla="*/ 5650992 w 8229600"/>
              <a:gd name="connsiteY17" fmla="*/ 13716 h 13716"/>
              <a:gd name="connsiteX18" fmla="*/ 4882896 w 8229600"/>
              <a:gd name="connsiteY18" fmla="*/ 13716 h 13716"/>
              <a:gd name="connsiteX19" fmla="*/ 4443984 w 8229600"/>
              <a:gd name="connsiteY19" fmla="*/ 13716 h 13716"/>
              <a:gd name="connsiteX20" fmla="*/ 3758184 w 8229600"/>
              <a:gd name="connsiteY20" fmla="*/ 13716 h 13716"/>
              <a:gd name="connsiteX21" fmla="*/ 3236976 w 8229600"/>
              <a:gd name="connsiteY21" fmla="*/ 13716 h 13716"/>
              <a:gd name="connsiteX22" fmla="*/ 2386584 w 8229600"/>
              <a:gd name="connsiteY22" fmla="*/ 13716 h 13716"/>
              <a:gd name="connsiteX23" fmla="*/ 1947672 w 8229600"/>
              <a:gd name="connsiteY23" fmla="*/ 13716 h 13716"/>
              <a:gd name="connsiteX24" fmla="*/ 1261872 w 8229600"/>
              <a:gd name="connsiteY24" fmla="*/ 13716 h 13716"/>
              <a:gd name="connsiteX25" fmla="*/ 822960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997" y="6635"/>
                  <a:pt x="8229550" y="9822"/>
                  <a:pt x="8229600" y="13716"/>
                </a:cubicBezTo>
                <a:cubicBezTo>
                  <a:pt x="7945777" y="15373"/>
                  <a:pt x="7812308" y="-13083"/>
                  <a:pt x="7461504" y="13716"/>
                </a:cubicBezTo>
                <a:cubicBezTo>
                  <a:pt x="7129391" y="48613"/>
                  <a:pt x="7087333" y="37334"/>
                  <a:pt x="6940296" y="13716"/>
                </a:cubicBezTo>
                <a:cubicBezTo>
                  <a:pt x="6810862" y="-27592"/>
                  <a:pt x="6701312" y="14789"/>
                  <a:pt x="6419088" y="13716"/>
                </a:cubicBezTo>
                <a:cubicBezTo>
                  <a:pt x="6152777" y="14283"/>
                  <a:pt x="5868611" y="44230"/>
                  <a:pt x="5650992" y="13716"/>
                </a:cubicBezTo>
                <a:cubicBezTo>
                  <a:pt x="5439747" y="10678"/>
                  <a:pt x="5334901" y="-5616"/>
                  <a:pt x="5129784" y="13716"/>
                </a:cubicBezTo>
                <a:cubicBezTo>
                  <a:pt x="4955906" y="35886"/>
                  <a:pt x="4793216" y="29316"/>
                  <a:pt x="4690872" y="13716"/>
                </a:cubicBezTo>
                <a:cubicBezTo>
                  <a:pt x="4552374" y="26515"/>
                  <a:pt x="4318742" y="1676"/>
                  <a:pt x="4087368" y="13716"/>
                </a:cubicBezTo>
                <a:cubicBezTo>
                  <a:pt x="3849418" y="28053"/>
                  <a:pt x="3751577" y="25116"/>
                  <a:pt x="3401568" y="13716"/>
                </a:cubicBezTo>
                <a:cubicBezTo>
                  <a:pt x="3067953" y="15837"/>
                  <a:pt x="3012425" y="22307"/>
                  <a:pt x="2798064" y="13716"/>
                </a:cubicBezTo>
                <a:cubicBezTo>
                  <a:pt x="2565154" y="11948"/>
                  <a:pt x="2426719" y="-36366"/>
                  <a:pt x="2276856" y="13716"/>
                </a:cubicBezTo>
                <a:cubicBezTo>
                  <a:pt x="2090980" y="-190"/>
                  <a:pt x="1702030" y="-12752"/>
                  <a:pt x="1426464" y="13716"/>
                </a:cubicBezTo>
                <a:cubicBezTo>
                  <a:pt x="1104481" y="65071"/>
                  <a:pt x="985013" y="-12262"/>
                  <a:pt x="740664" y="13716"/>
                </a:cubicBezTo>
                <a:cubicBezTo>
                  <a:pt x="507391" y="37071"/>
                  <a:pt x="191740" y="-16226"/>
                  <a:pt x="0" y="13716"/>
                </a:cubicBezTo>
                <a:cubicBezTo>
                  <a:pt x="503" y="9208"/>
                  <a:pt x="165" y="5575"/>
                  <a:pt x="0" y="0"/>
                </a:cubicBezTo>
                <a:close/>
              </a:path>
              <a:path w="8229600" h="13716"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29236" y="7266"/>
                  <a:pt x="8229919" y="9308"/>
                  <a:pt x="8229600" y="13716"/>
                </a:cubicBezTo>
                <a:cubicBezTo>
                  <a:pt x="8094333" y="-9824"/>
                  <a:pt x="7850928" y="32876"/>
                  <a:pt x="7626096" y="13716"/>
                </a:cubicBezTo>
                <a:cubicBezTo>
                  <a:pt x="7448378" y="-5141"/>
                  <a:pt x="7315174" y="-6416"/>
                  <a:pt x="7022592" y="13716"/>
                </a:cubicBezTo>
                <a:cubicBezTo>
                  <a:pt x="6686163" y="45927"/>
                  <a:pt x="6352629" y="18938"/>
                  <a:pt x="6172200" y="13716"/>
                </a:cubicBezTo>
                <a:cubicBezTo>
                  <a:pt x="6015590" y="37773"/>
                  <a:pt x="5770309" y="16706"/>
                  <a:pt x="5650992" y="13716"/>
                </a:cubicBezTo>
                <a:cubicBezTo>
                  <a:pt x="5483975" y="7520"/>
                  <a:pt x="5165324" y="64376"/>
                  <a:pt x="4882896" y="13716"/>
                </a:cubicBezTo>
                <a:cubicBezTo>
                  <a:pt x="4568934" y="2481"/>
                  <a:pt x="4556334" y="23104"/>
                  <a:pt x="4443984" y="13716"/>
                </a:cubicBezTo>
                <a:cubicBezTo>
                  <a:pt x="4320775" y="6004"/>
                  <a:pt x="4034988" y="-8062"/>
                  <a:pt x="3758184" y="13716"/>
                </a:cubicBezTo>
                <a:cubicBezTo>
                  <a:pt x="3445155" y="-5570"/>
                  <a:pt x="3367892" y="9252"/>
                  <a:pt x="3236976" y="13716"/>
                </a:cubicBezTo>
                <a:cubicBezTo>
                  <a:pt x="3093796" y="21836"/>
                  <a:pt x="2635824" y="19560"/>
                  <a:pt x="2386584" y="13716"/>
                </a:cubicBezTo>
                <a:cubicBezTo>
                  <a:pt x="2139815" y="-7869"/>
                  <a:pt x="2105958" y="21373"/>
                  <a:pt x="1947672" y="13716"/>
                </a:cubicBezTo>
                <a:cubicBezTo>
                  <a:pt x="1801011" y="-24483"/>
                  <a:pt x="1533636" y="10074"/>
                  <a:pt x="1261872" y="13716"/>
                </a:cubicBezTo>
                <a:cubicBezTo>
                  <a:pt x="989528" y="27655"/>
                  <a:pt x="1025848" y="10113"/>
                  <a:pt x="822960" y="13716"/>
                </a:cubicBezTo>
                <a:cubicBezTo>
                  <a:pt x="653456" y="16384"/>
                  <a:pt x="304027" y="3429"/>
                  <a:pt x="0" y="13716"/>
                </a:cubicBezTo>
                <a:cubicBezTo>
                  <a:pt x="326" y="10292"/>
                  <a:pt x="-17" y="5199"/>
                  <a:pt x="0" y="0"/>
                </a:cubicBezTo>
                <a:close/>
              </a:path>
              <a:path w="8229600" h="13716"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815" y="6665"/>
                  <a:pt x="8229309" y="10133"/>
                  <a:pt x="8229600" y="13716"/>
                </a:cubicBezTo>
                <a:cubicBezTo>
                  <a:pt x="7944174" y="-33676"/>
                  <a:pt x="7795646" y="-38977"/>
                  <a:pt x="7461504" y="13716"/>
                </a:cubicBezTo>
                <a:cubicBezTo>
                  <a:pt x="7129776" y="46515"/>
                  <a:pt x="7082769" y="26874"/>
                  <a:pt x="6940296" y="13716"/>
                </a:cubicBezTo>
                <a:cubicBezTo>
                  <a:pt x="6799665" y="-20447"/>
                  <a:pt x="6652769" y="27211"/>
                  <a:pt x="6419088" y="13716"/>
                </a:cubicBezTo>
                <a:cubicBezTo>
                  <a:pt x="6143970" y="47703"/>
                  <a:pt x="5863165" y="-21103"/>
                  <a:pt x="5650992" y="13716"/>
                </a:cubicBezTo>
                <a:cubicBezTo>
                  <a:pt x="5419172" y="36034"/>
                  <a:pt x="5309448" y="-4977"/>
                  <a:pt x="5129784" y="13716"/>
                </a:cubicBezTo>
                <a:cubicBezTo>
                  <a:pt x="4947928" y="21451"/>
                  <a:pt x="4795021" y="1288"/>
                  <a:pt x="4690872" y="13716"/>
                </a:cubicBezTo>
                <a:cubicBezTo>
                  <a:pt x="4564358" y="-14151"/>
                  <a:pt x="4295485" y="-29852"/>
                  <a:pt x="4087368" y="13716"/>
                </a:cubicBezTo>
                <a:cubicBezTo>
                  <a:pt x="3871704" y="35834"/>
                  <a:pt x="3732927" y="-15470"/>
                  <a:pt x="3401568" y="13716"/>
                </a:cubicBezTo>
                <a:cubicBezTo>
                  <a:pt x="3075889" y="15088"/>
                  <a:pt x="3025898" y="39828"/>
                  <a:pt x="2798064" y="13716"/>
                </a:cubicBezTo>
                <a:cubicBezTo>
                  <a:pt x="2581856" y="-25441"/>
                  <a:pt x="2428311" y="-9472"/>
                  <a:pt x="2276856" y="13716"/>
                </a:cubicBezTo>
                <a:cubicBezTo>
                  <a:pt x="2098246" y="48711"/>
                  <a:pt x="1737531" y="51387"/>
                  <a:pt x="1426464" y="13716"/>
                </a:cubicBezTo>
                <a:cubicBezTo>
                  <a:pt x="1104708" y="21917"/>
                  <a:pt x="1006595" y="11356"/>
                  <a:pt x="740664" y="13716"/>
                </a:cubicBezTo>
                <a:cubicBezTo>
                  <a:pt x="480378" y="28512"/>
                  <a:pt x="202592" y="-16929"/>
                  <a:pt x="0" y="13716"/>
                </a:cubicBezTo>
                <a:cubicBezTo>
                  <a:pt x="244" y="8978"/>
                  <a:pt x="436" y="6414"/>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3716"/>
                      <a:gd name="connsiteX1" fmla="*/ 521208 w 8229600"/>
                      <a:gd name="connsiteY1" fmla="*/ 0 h 13716"/>
                      <a:gd name="connsiteX2" fmla="*/ 1371600 w 8229600"/>
                      <a:gd name="connsiteY2" fmla="*/ 0 h 13716"/>
                      <a:gd name="connsiteX3" fmla="*/ 2221992 w 8229600"/>
                      <a:gd name="connsiteY3" fmla="*/ 0 h 13716"/>
                      <a:gd name="connsiteX4" fmla="*/ 3072384 w 8229600"/>
                      <a:gd name="connsiteY4" fmla="*/ 0 h 13716"/>
                      <a:gd name="connsiteX5" fmla="*/ 3511296 w 8229600"/>
                      <a:gd name="connsiteY5" fmla="*/ 0 h 13716"/>
                      <a:gd name="connsiteX6" fmla="*/ 4114800 w 8229600"/>
                      <a:gd name="connsiteY6" fmla="*/ 0 h 13716"/>
                      <a:gd name="connsiteX7" fmla="*/ 4553712 w 8229600"/>
                      <a:gd name="connsiteY7" fmla="*/ 0 h 13716"/>
                      <a:gd name="connsiteX8" fmla="*/ 5239512 w 8229600"/>
                      <a:gd name="connsiteY8" fmla="*/ 0 h 13716"/>
                      <a:gd name="connsiteX9" fmla="*/ 5843016 w 8229600"/>
                      <a:gd name="connsiteY9" fmla="*/ 0 h 13716"/>
                      <a:gd name="connsiteX10" fmla="*/ 6611112 w 8229600"/>
                      <a:gd name="connsiteY10" fmla="*/ 0 h 13716"/>
                      <a:gd name="connsiteX11" fmla="*/ 7461504 w 8229600"/>
                      <a:gd name="connsiteY11" fmla="*/ 0 h 13716"/>
                      <a:gd name="connsiteX12" fmla="*/ 8229600 w 8229600"/>
                      <a:gd name="connsiteY12" fmla="*/ 0 h 13716"/>
                      <a:gd name="connsiteX13" fmla="*/ 8229600 w 8229600"/>
                      <a:gd name="connsiteY13" fmla="*/ 13716 h 13716"/>
                      <a:gd name="connsiteX14" fmla="*/ 7461504 w 8229600"/>
                      <a:gd name="connsiteY14" fmla="*/ 13716 h 13716"/>
                      <a:gd name="connsiteX15" fmla="*/ 6940296 w 8229600"/>
                      <a:gd name="connsiteY15" fmla="*/ 13716 h 13716"/>
                      <a:gd name="connsiteX16" fmla="*/ 6419088 w 8229600"/>
                      <a:gd name="connsiteY16" fmla="*/ 13716 h 13716"/>
                      <a:gd name="connsiteX17" fmla="*/ 5650992 w 8229600"/>
                      <a:gd name="connsiteY17" fmla="*/ 13716 h 13716"/>
                      <a:gd name="connsiteX18" fmla="*/ 5129784 w 8229600"/>
                      <a:gd name="connsiteY18" fmla="*/ 13716 h 13716"/>
                      <a:gd name="connsiteX19" fmla="*/ 4690872 w 8229600"/>
                      <a:gd name="connsiteY19" fmla="*/ 13716 h 13716"/>
                      <a:gd name="connsiteX20" fmla="*/ 4087368 w 8229600"/>
                      <a:gd name="connsiteY20" fmla="*/ 13716 h 13716"/>
                      <a:gd name="connsiteX21" fmla="*/ 3401568 w 8229600"/>
                      <a:gd name="connsiteY21" fmla="*/ 13716 h 13716"/>
                      <a:gd name="connsiteX22" fmla="*/ 2798064 w 8229600"/>
                      <a:gd name="connsiteY22" fmla="*/ 13716 h 13716"/>
                      <a:gd name="connsiteX23" fmla="*/ 2276856 w 8229600"/>
                      <a:gd name="connsiteY23" fmla="*/ 13716 h 13716"/>
                      <a:gd name="connsiteX24" fmla="*/ 1426464 w 8229600"/>
                      <a:gd name="connsiteY24" fmla="*/ 13716 h 13716"/>
                      <a:gd name="connsiteX25" fmla="*/ 740664 w 8229600"/>
                      <a:gd name="connsiteY25" fmla="*/ 13716 h 13716"/>
                      <a:gd name="connsiteX26" fmla="*/ 0 w 8229600"/>
                      <a:gd name="connsiteY26" fmla="*/ 13716 h 13716"/>
                      <a:gd name="connsiteX27" fmla="*/ 0 w 8229600"/>
                      <a:gd name="connsiteY27"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3716"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9169" y="6566"/>
                          <a:pt x="8229218" y="9895"/>
                          <a:pt x="8229600" y="13716"/>
                        </a:cubicBezTo>
                        <a:cubicBezTo>
                          <a:pt x="7940706" y="-13865"/>
                          <a:pt x="7792584" y="-20581"/>
                          <a:pt x="7461504" y="13716"/>
                        </a:cubicBezTo>
                        <a:cubicBezTo>
                          <a:pt x="7130424" y="48013"/>
                          <a:pt x="7080072" y="39273"/>
                          <a:pt x="6940296" y="13716"/>
                        </a:cubicBezTo>
                        <a:cubicBezTo>
                          <a:pt x="6800520" y="-11841"/>
                          <a:pt x="6672872" y="22099"/>
                          <a:pt x="6419088" y="13716"/>
                        </a:cubicBezTo>
                        <a:cubicBezTo>
                          <a:pt x="6165304" y="5333"/>
                          <a:pt x="5869721" y="415"/>
                          <a:pt x="5650992" y="13716"/>
                        </a:cubicBezTo>
                        <a:cubicBezTo>
                          <a:pt x="5432263" y="27017"/>
                          <a:pt x="5308310" y="-1549"/>
                          <a:pt x="5129784" y="13716"/>
                        </a:cubicBezTo>
                        <a:cubicBezTo>
                          <a:pt x="4951258" y="28981"/>
                          <a:pt x="4799696" y="10785"/>
                          <a:pt x="4690872" y="13716"/>
                        </a:cubicBezTo>
                        <a:cubicBezTo>
                          <a:pt x="4582048" y="16647"/>
                          <a:pt x="4311124" y="-12408"/>
                          <a:pt x="4087368" y="13716"/>
                        </a:cubicBezTo>
                        <a:cubicBezTo>
                          <a:pt x="3863612" y="39840"/>
                          <a:pt x="3730288" y="8802"/>
                          <a:pt x="3401568" y="13716"/>
                        </a:cubicBezTo>
                        <a:cubicBezTo>
                          <a:pt x="3072848" y="18630"/>
                          <a:pt x="3020684" y="27853"/>
                          <a:pt x="2798064" y="13716"/>
                        </a:cubicBezTo>
                        <a:cubicBezTo>
                          <a:pt x="2575444" y="-421"/>
                          <a:pt x="2440915" y="-11924"/>
                          <a:pt x="2276856" y="13716"/>
                        </a:cubicBezTo>
                        <a:cubicBezTo>
                          <a:pt x="2112797" y="39356"/>
                          <a:pt x="1726502" y="-14132"/>
                          <a:pt x="1426464" y="13716"/>
                        </a:cubicBezTo>
                        <a:cubicBezTo>
                          <a:pt x="1126426" y="41564"/>
                          <a:pt x="992925" y="16444"/>
                          <a:pt x="740664" y="13716"/>
                        </a:cubicBezTo>
                        <a:cubicBezTo>
                          <a:pt x="488403" y="10988"/>
                          <a:pt x="195650" y="-20633"/>
                          <a:pt x="0" y="13716"/>
                        </a:cubicBezTo>
                        <a:cubicBezTo>
                          <a:pt x="120" y="8944"/>
                          <a:pt x="-32" y="6034"/>
                          <a:pt x="0" y="0"/>
                        </a:cubicBezTo>
                        <a:close/>
                      </a:path>
                      <a:path w="8229600" h="13716"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29365" y="6754"/>
                          <a:pt x="8229865" y="9234"/>
                          <a:pt x="8229600" y="13716"/>
                        </a:cubicBezTo>
                        <a:cubicBezTo>
                          <a:pt x="8075287" y="30482"/>
                          <a:pt x="7821366" y="17278"/>
                          <a:pt x="7626096" y="13716"/>
                        </a:cubicBezTo>
                        <a:cubicBezTo>
                          <a:pt x="7430826" y="10154"/>
                          <a:pt x="7320004" y="-14241"/>
                          <a:pt x="7022592" y="13716"/>
                        </a:cubicBezTo>
                        <a:cubicBezTo>
                          <a:pt x="6725180" y="41673"/>
                          <a:pt x="6348804" y="-18597"/>
                          <a:pt x="6172200" y="13716"/>
                        </a:cubicBezTo>
                        <a:cubicBezTo>
                          <a:pt x="5995596" y="46029"/>
                          <a:pt x="5788102" y="18318"/>
                          <a:pt x="5650992" y="13716"/>
                        </a:cubicBezTo>
                        <a:cubicBezTo>
                          <a:pt x="5513882" y="9114"/>
                          <a:pt x="5198399" y="24549"/>
                          <a:pt x="4882896" y="13716"/>
                        </a:cubicBezTo>
                        <a:cubicBezTo>
                          <a:pt x="4567393" y="2883"/>
                          <a:pt x="4557008" y="22393"/>
                          <a:pt x="4443984" y="13716"/>
                        </a:cubicBezTo>
                        <a:cubicBezTo>
                          <a:pt x="4330960" y="5039"/>
                          <a:pt x="4061674" y="24319"/>
                          <a:pt x="3758184" y="13716"/>
                        </a:cubicBezTo>
                        <a:cubicBezTo>
                          <a:pt x="3454694" y="3113"/>
                          <a:pt x="3380392" y="14547"/>
                          <a:pt x="3236976" y="13716"/>
                        </a:cubicBezTo>
                        <a:cubicBezTo>
                          <a:pt x="3093560" y="12885"/>
                          <a:pt x="2632116" y="33035"/>
                          <a:pt x="2386584" y="13716"/>
                        </a:cubicBezTo>
                        <a:cubicBezTo>
                          <a:pt x="2141052" y="-5603"/>
                          <a:pt x="2110884" y="24205"/>
                          <a:pt x="1947672" y="13716"/>
                        </a:cubicBezTo>
                        <a:cubicBezTo>
                          <a:pt x="1784460" y="3227"/>
                          <a:pt x="1535467" y="-4111"/>
                          <a:pt x="1261872" y="13716"/>
                        </a:cubicBezTo>
                        <a:cubicBezTo>
                          <a:pt x="988277" y="31543"/>
                          <a:pt x="1021096" y="5803"/>
                          <a:pt x="822960" y="13716"/>
                        </a:cubicBezTo>
                        <a:cubicBezTo>
                          <a:pt x="624824" y="21629"/>
                          <a:pt x="298309" y="-3289"/>
                          <a:pt x="0" y="13716"/>
                        </a:cubicBezTo>
                        <a:cubicBezTo>
                          <a:pt x="52" y="10594"/>
                          <a:pt x="386" y="536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9369" y="1553487"/>
            <a:ext cx="5035164" cy="3089379"/>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700"/>
              <a:t>Contributions :-</a:t>
            </a:r>
          </a:p>
          <a:p>
            <a:pPr marL="257175" indent="-228600" defTabSz="914400">
              <a:lnSpc>
                <a:spcPct val="90000"/>
              </a:lnSpc>
              <a:spcAft>
                <a:spcPts val="600"/>
              </a:spcAft>
              <a:buFont typeface="Arial" panose="020B0604020202020204" pitchFamily="34" charset="0"/>
              <a:buChar char="•"/>
            </a:pPr>
            <a:r>
              <a:rPr lang="en-US" sz="1700"/>
              <a:t>Created a website – www.bookeshi.com to help medical students find free educational resources.</a:t>
            </a:r>
          </a:p>
          <a:p>
            <a:pPr marL="257175" indent="-228600" defTabSz="914400">
              <a:lnSpc>
                <a:spcPct val="90000"/>
              </a:lnSpc>
              <a:spcAft>
                <a:spcPts val="600"/>
              </a:spcAft>
              <a:buFont typeface="Arial" panose="020B0604020202020204" pitchFamily="34" charset="0"/>
              <a:buChar char="•"/>
            </a:pPr>
            <a:r>
              <a:rPr lang="en-US" sz="1700"/>
              <a:t>Created a Youtube Channel – Bookeshi – Science for the same purpose as the website</a:t>
            </a:r>
          </a:p>
          <a:p>
            <a:pPr indent="-228600" defTabSz="914400">
              <a:lnSpc>
                <a:spcPct val="90000"/>
              </a:lnSpc>
              <a:spcAft>
                <a:spcPts val="600"/>
              </a:spcAft>
              <a:buFont typeface="Arial" panose="020B0604020202020204" pitchFamily="34" charset="0"/>
              <a:buChar char="•"/>
            </a:pPr>
            <a:endParaRPr lang="en-US" sz="170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5247" r="20499" b="2"/>
          <a:stretch/>
        </p:blipFill>
        <p:spPr>
          <a:xfrm>
            <a:off x="5756743" y="1570482"/>
            <a:ext cx="2955798" cy="3072384"/>
          </a:xfrm>
          <a:prstGeom prst="rect">
            <a:avLst/>
          </a:prstGeom>
        </p:spPr>
      </p:pic>
    </p:spTree>
    <p:extLst>
      <p:ext uri="{BB962C8B-B14F-4D97-AF65-F5344CB8AC3E}">
        <p14:creationId xmlns:p14="http://schemas.microsoft.com/office/powerpoint/2010/main" val="231883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useBgFill="1">
        <p:nvSpPr>
          <p:cNvPr id="65" name="Rectangle 6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Google Shape;54;p13"/>
          <p:cNvSpPr txBox="1">
            <a:spLocks noGrp="1"/>
          </p:cNvSpPr>
          <p:nvPr>
            <p:ph type="ctrTitle"/>
          </p:nvPr>
        </p:nvSpPr>
        <p:spPr>
          <a:xfrm>
            <a:off x="480060" y="244026"/>
            <a:ext cx="3276451" cy="1467631"/>
          </a:xfrm>
          <a:prstGeom prst="rect">
            <a:avLst/>
          </a:prstGeom>
        </p:spPr>
        <p:txBody>
          <a:bodyPr spcFirstLastPara="1" vert="horz" lIns="91440" tIns="45720" rIns="91440" bIns="45720" rtlCol="0" anchor="b" anchorCtr="0">
            <a:normAutofit/>
          </a:bodyPr>
          <a:lstStyle/>
          <a:p>
            <a:pPr marL="0" lvl="0" indent="0" algn="l" defTabSz="914400">
              <a:spcAft>
                <a:spcPts val="0"/>
              </a:spcAft>
            </a:pPr>
            <a:r>
              <a:rPr lang="en-US" sz="4100"/>
              <a:t>Shreyansh Gadi</a:t>
            </a:r>
          </a:p>
        </p:txBody>
      </p:sp>
      <p:sp>
        <p:nvSpPr>
          <p:cNvPr id="6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5"/>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 name="connsiteX0" fmla="*/ 0 w 2606040"/>
              <a:gd name="connsiteY0" fmla="*/ 0 h 13716"/>
              <a:gd name="connsiteX1" fmla="*/ 599389 w 2606040"/>
              <a:gd name="connsiteY1" fmla="*/ 0 h 13716"/>
              <a:gd name="connsiteX2" fmla="*/ 1303020 w 2606040"/>
              <a:gd name="connsiteY2" fmla="*/ 0 h 13716"/>
              <a:gd name="connsiteX3" fmla="*/ 1876349 w 2606040"/>
              <a:gd name="connsiteY3" fmla="*/ 0 h 13716"/>
              <a:gd name="connsiteX4" fmla="*/ 2606040 w 2606040"/>
              <a:gd name="connsiteY4" fmla="*/ 0 h 13716"/>
              <a:gd name="connsiteX5" fmla="*/ 2606040 w 2606040"/>
              <a:gd name="connsiteY5" fmla="*/ 13716 h 13716"/>
              <a:gd name="connsiteX6" fmla="*/ 1980590 w 2606040"/>
              <a:gd name="connsiteY6" fmla="*/ 13716 h 13716"/>
              <a:gd name="connsiteX7" fmla="*/ 1276960 w 2606040"/>
              <a:gd name="connsiteY7" fmla="*/ 13716 h 13716"/>
              <a:gd name="connsiteX8" fmla="*/ 65151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5838" y="5689"/>
                  <a:pt x="2605775" y="8075"/>
                  <a:pt x="2606040" y="13716"/>
                </a:cubicBezTo>
                <a:cubicBezTo>
                  <a:pt x="2260204" y="24770"/>
                  <a:pt x="2175708" y="1042"/>
                  <a:pt x="1902409" y="13716"/>
                </a:cubicBezTo>
                <a:cubicBezTo>
                  <a:pt x="1638502" y="36492"/>
                  <a:pt x="1460923" y="-20841"/>
                  <a:pt x="1276960" y="13716"/>
                </a:cubicBezTo>
                <a:cubicBezTo>
                  <a:pt x="1057717" y="9789"/>
                  <a:pt x="867956" y="-2252"/>
                  <a:pt x="677570" y="13716"/>
                </a:cubicBezTo>
                <a:cubicBezTo>
                  <a:pt x="457951" y="28801"/>
                  <a:pt x="189752" y="50816"/>
                  <a:pt x="0" y="13716"/>
                </a:cubicBezTo>
                <a:cubicBezTo>
                  <a:pt x="468" y="10483"/>
                  <a:pt x="836" y="5117"/>
                  <a:pt x="0" y="0"/>
                </a:cubicBezTo>
                <a:close/>
              </a:path>
              <a:path w="2606040" h="13716"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7080" y="4836"/>
                  <a:pt x="2606317" y="7740"/>
                  <a:pt x="2606040" y="13716"/>
                </a:cubicBezTo>
                <a:cubicBezTo>
                  <a:pt x="2347059" y="-1948"/>
                  <a:pt x="2192004" y="4234"/>
                  <a:pt x="1980590" y="13716"/>
                </a:cubicBezTo>
                <a:cubicBezTo>
                  <a:pt x="1783984" y="-14317"/>
                  <a:pt x="1487673" y="41336"/>
                  <a:pt x="1276960" y="13716"/>
                </a:cubicBezTo>
                <a:cubicBezTo>
                  <a:pt x="1087111" y="-41823"/>
                  <a:pt x="879204" y="42195"/>
                  <a:pt x="651510" y="13716"/>
                </a:cubicBezTo>
                <a:cubicBezTo>
                  <a:pt x="430798" y="-32336"/>
                  <a:pt x="132889" y="-38039"/>
                  <a:pt x="0" y="13716"/>
                </a:cubicBezTo>
                <a:cubicBezTo>
                  <a:pt x="1109" y="8984"/>
                  <a:pt x="330" y="5748"/>
                  <a:pt x="0" y="0"/>
                </a:cubicBezTo>
                <a:close/>
              </a:path>
              <a:path w="2606040" h="13716"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5859" y="5467"/>
                  <a:pt x="2605677" y="7416"/>
                  <a:pt x="2606040" y="13716"/>
                </a:cubicBezTo>
                <a:cubicBezTo>
                  <a:pt x="2234648" y="22404"/>
                  <a:pt x="2180202" y="-14933"/>
                  <a:pt x="1902409" y="13716"/>
                </a:cubicBezTo>
                <a:cubicBezTo>
                  <a:pt x="1635562" y="42622"/>
                  <a:pt x="1477339" y="222"/>
                  <a:pt x="1276960" y="13716"/>
                </a:cubicBezTo>
                <a:cubicBezTo>
                  <a:pt x="1058094" y="62350"/>
                  <a:pt x="904206" y="-25208"/>
                  <a:pt x="677570" y="13716"/>
                </a:cubicBezTo>
                <a:cubicBezTo>
                  <a:pt x="485746" y="10141"/>
                  <a:pt x="195925" y="28433"/>
                  <a:pt x="0" y="13716"/>
                </a:cubicBezTo>
                <a:cubicBezTo>
                  <a:pt x="406" y="10107"/>
                  <a:pt x="891" y="450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oogle Shape;56;p13"/>
          <p:cNvPicPr preferRelativeResize="0"/>
          <p:nvPr/>
        </p:nvPicPr>
        <p:blipFill rotWithShape="1">
          <a:blip r:embed="rId3"/>
          <a:srcRect t="3016" r="-2" b="47134"/>
          <a:stretch/>
        </p:blipFill>
        <p:spPr>
          <a:xfrm>
            <a:off x="3983776" y="10"/>
            <a:ext cx="5159081" cy="51434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55" name="Google Shape;55;p13"/>
          <p:cNvSpPr txBox="1">
            <a:spLocks noGrp="1"/>
          </p:cNvSpPr>
          <p:nvPr>
            <p:ph type="subTitle" idx="1"/>
          </p:nvPr>
        </p:nvSpPr>
        <p:spPr>
          <a:xfrm>
            <a:off x="515250" y="2289390"/>
            <a:ext cx="5141700" cy="1800300"/>
          </a:xfrm>
          <a:prstGeom prst="rect">
            <a:avLst/>
          </a:prstGeom>
        </p:spPr>
        <p:txBody>
          <a:bodyPr spcFirstLastPara="1" wrap="square" lIns="91425" tIns="91425" rIns="91425" bIns="91425" anchor="t" anchorCtr="0">
            <a:normAutofit/>
          </a:bodyPr>
          <a:lstStyle/>
          <a:p>
            <a:pPr marL="0" lvl="0" indent="0" algn="l" rtl="0">
              <a:spcBef>
                <a:spcPts val="0"/>
              </a:spcBef>
              <a:spcAft>
                <a:spcPts val="600"/>
              </a:spcAft>
              <a:buNone/>
            </a:pPr>
            <a:r>
              <a:rPr lang="en-US" dirty="0"/>
              <a:t>Class Representative (2017 batch)</a:t>
            </a:r>
            <a:endParaRPr lang="en-IN" dirty="0"/>
          </a:p>
          <a:p>
            <a:pPr marL="0" lvl="0" indent="0" algn="l" rtl="0">
              <a:spcBef>
                <a:spcPts val="0"/>
              </a:spcBef>
              <a:spcAft>
                <a:spcPts val="600"/>
              </a:spcAft>
              <a:buNone/>
            </a:pPr>
            <a:endParaRPr lang="en-IN" dirty="0"/>
          </a:p>
          <a:p>
            <a:pPr marL="0" lvl="0" indent="0" algn="l" rtl="0">
              <a:spcBef>
                <a:spcPts val="0"/>
              </a:spcBef>
              <a:spcAft>
                <a:spcPts val="600"/>
              </a:spcAft>
              <a:buNone/>
            </a:pPr>
            <a:r>
              <a:rPr lang="en-US" dirty="0"/>
              <a:t>Coordinated online classes</a:t>
            </a: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TotalTime>
  <Words>2051</Words>
  <Application>Microsoft Office PowerPoint</Application>
  <PresentationFormat>On-screen Show (16:9)</PresentationFormat>
  <Paragraphs>194</Paragraphs>
  <Slides>26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Bernard MT Condensed</vt:lpstr>
      <vt:lpstr>Calibri</vt:lpstr>
      <vt:lpstr>Calibri Light</vt:lpstr>
      <vt:lpstr>Cooper Black</vt:lpstr>
      <vt:lpstr>Lato</vt:lpstr>
      <vt:lpstr>Lato Black</vt:lpstr>
      <vt:lpstr>Times New Roman</vt:lpstr>
      <vt:lpstr>Wingdings</vt:lpstr>
      <vt:lpstr>Office Theme</vt:lpstr>
      <vt:lpstr>MEU-UCMS   STUDENTS’ FELICITATION AWARD</vt:lpstr>
      <vt:lpstr>Disclaimer: This is in no order of merit. </vt:lpstr>
      <vt:lpstr>PowerPoint Presentation</vt:lpstr>
      <vt:lpstr>Kamakshi Bansal, Batch 2017</vt:lpstr>
      <vt:lpstr>Chetna Dengri, MBBS</vt:lpstr>
      <vt:lpstr>PowerPoint Presentation</vt:lpstr>
      <vt:lpstr>PowerPoint Presentation</vt:lpstr>
      <vt:lpstr>PowerPoint Presentation</vt:lpstr>
      <vt:lpstr>Shreyansh Gadi</vt:lpstr>
      <vt:lpstr>Anukriti Kaushik</vt:lpstr>
      <vt:lpstr>PowerPoint Presentation</vt:lpstr>
      <vt:lpstr>PowerPoint Presentation</vt:lpstr>
      <vt:lpstr>My enthusiasm and commitment towards research stems from my interest in finding novel ways to alleviate the morbidity associated with chronic illnesses. I have been working in several areas like cardiovascular diseases, neurological disorders, COVID-19, mesenchymal stem cells, anti-microbial resistance etc. Moreover, I have developed an interest in Computational Neuroscience with device innovation. Additionally, I was awarded the ICMR STS 2020 project under the mentorship of Prof. (Dr.) S.B. Sharma. I have developed in-depth knowledge about research protocol, methodology and ethics via several online and offline courses including Biostatistics and R specialization from Johns Hopkins University, Introduction to Principles and Practices of Clinical Research from National Institute of Health and Health Research from National Institute of Epidemiology. I have been working with national and international collaborators as a consequence of which I have published one systematic review and completed a few more manuscripts which are under process in high impact factored journals of repute. I am a certified Web of Science peer reviewer and am currently working as a trainee in Cochrane. I am also a mentor in international level peer mentoring programs where the aim is to provide mentorship to new researchers. I believe in spreading the culture and hence plan on birthing a similar scientific society in our college under the guidance of our respected faculty members which would promote peer-based teaching through which we can achieve something substantial.</vt:lpstr>
      <vt:lpstr>PowerPoint Presentation</vt:lpstr>
      <vt:lpstr>PowerPoint Presentation</vt:lpstr>
      <vt:lpstr>Baqar Riyaz Batch-2019</vt:lpstr>
      <vt:lpstr>PowerPoint Presentation</vt:lpstr>
      <vt:lpstr>Hansika Garg </vt:lpstr>
      <vt:lpstr>PowerPoint Presentation</vt:lpstr>
      <vt:lpstr>HARSHITA SINGHAL, Batch 2019</vt:lpstr>
      <vt:lpstr>Afzal Parvez Khan (MS-II)</vt:lpstr>
      <vt:lpstr>DHRUVA GUPTA, Batch 2019</vt:lpstr>
      <vt:lpstr>PowerPoint Presentation</vt:lpstr>
      <vt:lpstr>Manya Gupta</vt:lpstr>
      <vt:lpstr>PowerPoint Presentation</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Vivek Kumar</dc:creator>
  <cp:lastModifiedBy>amir maroof khan</cp:lastModifiedBy>
  <cp:revision>2</cp:revision>
  <dcterms:created xsi:type="dcterms:W3CDTF">2021-09-30T18:30:18Z</dcterms:created>
  <dcterms:modified xsi:type="dcterms:W3CDTF">2021-10-03T19:01:39Z</dcterms:modified>
</cp:coreProperties>
</file>